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60" r:id="rId3"/>
    <p:sldId id="261" r:id="rId4"/>
    <p:sldId id="262" r:id="rId5"/>
  </p:sldIdLst>
  <p:sldSz cx="12192000" cy="6858000"/>
  <p:notesSz cx="6669088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B7E3-5EA5-4026-9357-70CEC911FB90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1573B-E8CB-42EE-9F76-C4D896FB0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862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9B17-13C0-4775-9F8A-DA3E57E9BF00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542B-999C-430B-BDBB-5313975219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00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9B17-13C0-4775-9F8A-DA3E57E9BF00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542B-999C-430B-BDBB-5313975219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71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9B17-13C0-4775-9F8A-DA3E57E9BF00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542B-999C-430B-BDBB-5313975219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83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9B17-13C0-4775-9F8A-DA3E57E9BF00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542B-999C-430B-BDBB-5313975219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12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9B17-13C0-4775-9F8A-DA3E57E9BF00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542B-999C-430B-BDBB-5313975219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38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9B17-13C0-4775-9F8A-DA3E57E9BF00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542B-999C-430B-BDBB-5313975219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24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9B17-13C0-4775-9F8A-DA3E57E9BF00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542B-999C-430B-BDBB-5313975219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91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9B17-13C0-4775-9F8A-DA3E57E9BF00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542B-999C-430B-BDBB-5313975219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144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9B17-13C0-4775-9F8A-DA3E57E9BF00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542B-999C-430B-BDBB-5313975219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82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9B17-13C0-4775-9F8A-DA3E57E9BF00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542B-999C-430B-BDBB-5313975219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9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9B17-13C0-4775-9F8A-DA3E57E9BF00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542B-999C-430B-BDBB-5313975219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14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29B17-13C0-4775-9F8A-DA3E57E9BF00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6542B-999C-430B-BDBB-5313975219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85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405309"/>
            <a:ext cx="5472742" cy="41950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2168" y="1884871"/>
            <a:ext cx="11421374" cy="104087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Societal communication/interaction:</a:t>
            </a:r>
            <a:br>
              <a:rPr lang="en-US" altLang="zh-TW" b="1" dirty="0" smtClean="0"/>
            </a:br>
            <a:r>
              <a:rPr lang="en-US" altLang="zh-TW" b="1" dirty="0" smtClean="0"/>
              <a:t>Zeta Potential measurement on exosome as an example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52168" y="3121556"/>
            <a:ext cx="55676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Sharon Ku &amp; Frederick </a:t>
            </a:r>
            <a:r>
              <a:rPr lang="en-US" altLang="zh-TW" sz="2800" dirty="0" err="1" smtClean="0"/>
              <a:t>Klaessig</a:t>
            </a:r>
            <a:endParaRPr lang="en-US" altLang="zh-TW" sz="28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683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橢圓 16"/>
          <p:cNvSpPr/>
          <p:nvPr/>
        </p:nvSpPr>
        <p:spPr>
          <a:xfrm>
            <a:off x="4928558" y="1347682"/>
            <a:ext cx="5587042" cy="2070339"/>
          </a:xfrm>
          <a:prstGeom prst="ellipse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770" y="0"/>
            <a:ext cx="12071230" cy="1204463"/>
          </a:xfrm>
        </p:spPr>
        <p:txBody>
          <a:bodyPr>
            <a:normAutofit/>
          </a:bodyPr>
          <a:lstStyle/>
          <a:p>
            <a:r>
              <a:rPr lang="en-US" altLang="zh-TW" sz="3200" b="1" dirty="0" smtClean="0"/>
              <a:t>Can exosome, a entity in biology, be characterized by zeta potential analysis, a technique in chemistry?</a:t>
            </a:r>
            <a:endParaRPr lang="zh-TW" altLang="en-US" sz="3200" b="1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4410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400" dirty="0">
              <a:latin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0770" y="3783587"/>
            <a:ext cx="12071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Re-situating </a:t>
            </a:r>
            <a:r>
              <a:rPr lang="en-US" altLang="zh-TW" sz="2400" dirty="0" smtClean="0">
                <a:latin typeface="+mn-lt"/>
              </a:rPr>
              <a:t>zeta potential and exosome in a biology-chemistry interface </a:t>
            </a:r>
            <a:r>
              <a:rPr lang="en-US" altLang="zh-TW" sz="2400" u="sng" dirty="0" smtClean="0">
                <a:latin typeface="+mn-lt"/>
              </a:rPr>
              <a:t>in-the-making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B</a:t>
            </a:r>
            <a:r>
              <a:rPr lang="en-US" altLang="zh-TW" sz="2400" dirty="0" smtClean="0"/>
              <a:t>oth chemists and biologists have to leave their discipline-based comfort zones to form a new research ensemble:</a:t>
            </a:r>
          </a:p>
          <a:p>
            <a:pPr marL="620713" indent="-620713"/>
            <a:r>
              <a:rPr lang="en-US" altLang="zh-TW" sz="2400" dirty="0" smtClean="0"/>
              <a:t>     1) Open the “history” of zeta potential and exosome for clarifications on concepts,  terminologies, protocols and applicable conditions</a:t>
            </a:r>
          </a:p>
          <a:p>
            <a:pPr marL="342900" indent="-342900"/>
            <a:r>
              <a:rPr lang="en-US" altLang="zh-TW" sz="2400" dirty="0" smtClean="0"/>
              <a:t>     2) Reflection on disciplinary limitations and taken-for-granted assumptions </a:t>
            </a:r>
          </a:p>
          <a:p>
            <a:pPr marL="342900" indent="-342900"/>
            <a:r>
              <a:rPr lang="en-US" altLang="zh-TW" sz="2400" dirty="0"/>
              <a:t> </a:t>
            </a:r>
            <a:r>
              <a:rPr lang="en-US" altLang="zh-TW" sz="2400" dirty="0" smtClean="0"/>
              <a:t>    3) Integration and reinvention (ex: NCL/DLS/endotoxin) </a:t>
            </a:r>
            <a:endParaRPr lang="en-US" altLang="zh-TW" sz="2400" dirty="0" smtClean="0">
              <a:latin typeface="+mn-lt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569343" y="1347683"/>
            <a:ext cx="5587042" cy="2070339"/>
          </a:xfrm>
          <a:prstGeom prst="ellipse">
            <a:avLst/>
          </a:prstGeom>
          <a:solidFill>
            <a:schemeClr val="accent4">
              <a:lumMod val="20000"/>
              <a:lumOff val="8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5" y="1355094"/>
            <a:ext cx="2047149" cy="2062927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70" y="1570028"/>
            <a:ext cx="2552722" cy="1620499"/>
          </a:xfrm>
        </p:spPr>
      </p:pic>
      <p:sp>
        <p:nvSpPr>
          <p:cNvPr id="18" name="矩形 17"/>
          <p:cNvSpPr/>
          <p:nvPr/>
        </p:nvSpPr>
        <p:spPr>
          <a:xfrm>
            <a:off x="145277" y="1045650"/>
            <a:ext cx="2216030" cy="2356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Bio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9074858" y="1061244"/>
            <a:ext cx="2216030" cy="2356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973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3170" y="0"/>
            <a:ext cx="11786558" cy="897147"/>
          </a:xfrm>
        </p:spPr>
        <p:txBody>
          <a:bodyPr>
            <a:noAutofit/>
          </a:bodyPr>
          <a:lstStyle/>
          <a:p>
            <a:r>
              <a:rPr lang="en-US" altLang="zh-TW" sz="3200" b="1" dirty="0"/>
              <a:t>S</a:t>
            </a:r>
            <a:r>
              <a:rPr lang="en-US" altLang="zh-TW" sz="3200" b="1" dirty="0" smtClean="0"/>
              <a:t>tructured dialogues, facilitators and Integration capability building</a:t>
            </a:r>
            <a:endParaRPr lang="zh-TW" altLang="en-US" sz="32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63716" t="18045" r="16140" b="40543"/>
          <a:stretch/>
        </p:blipFill>
        <p:spPr>
          <a:xfrm>
            <a:off x="1904734" y="819900"/>
            <a:ext cx="7559967" cy="497536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30370" y="5795262"/>
            <a:ext cx="11645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Source: Zachary </a:t>
            </a:r>
            <a:r>
              <a:rPr lang="en-US" altLang="zh-TW" sz="1200" dirty="0" err="1"/>
              <a:t>Piso</a:t>
            </a:r>
            <a:r>
              <a:rPr lang="en-US" altLang="zh-TW" sz="1200" dirty="0"/>
              <a:t>, Michael O’Rourke, and Kathleen C. </a:t>
            </a:r>
            <a:r>
              <a:rPr lang="en-US" altLang="zh-TW" sz="1200" dirty="0" smtClean="0"/>
              <a:t>Weathers (2015) “Out of the Fog: Building Integrative Capacity in Interdisciplinary Research”, manuscript in preparation.</a:t>
            </a:r>
            <a:endParaRPr lang="zh-TW" altLang="zh-TW" sz="1200" dirty="0" smtClean="0">
              <a:effectLst/>
            </a:endParaRP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38545" y="6027003"/>
            <a:ext cx="11921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Translation (two-way communication) and displacement (resituating expertise) are both required to build the bio-chemical interface.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6905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99" y="462107"/>
            <a:ext cx="10173401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53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160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佈景主題</vt:lpstr>
      <vt:lpstr> Societal communication/interaction: Zeta Potential measurement on exosome as an example</vt:lpstr>
      <vt:lpstr>Can exosome, a entity in biology, be characterized by zeta potential analysis, a technique in chemistry?</vt:lpstr>
      <vt:lpstr>Structured dialogues, facilitators and Integration capability building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Societal communication/interaction: Zeta Potential</dc:title>
  <dc:creator>Sharon Ku</dc:creator>
  <cp:lastModifiedBy>Heiskanen, Mervi (NIH/NCI) [E]</cp:lastModifiedBy>
  <cp:revision>21</cp:revision>
  <cp:lastPrinted>2015-04-16T13:23:50Z</cp:lastPrinted>
  <dcterms:created xsi:type="dcterms:W3CDTF">2015-04-16T06:39:11Z</dcterms:created>
  <dcterms:modified xsi:type="dcterms:W3CDTF">2015-04-22T23:09:53Z</dcterms:modified>
</cp:coreProperties>
</file>