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918400" cy="21031200"/>
  <p:notesSz cx="6858000" cy="9144000"/>
  <p:defaultTextStyle>
    <a:defPPr>
      <a:defRPr lang="en-US"/>
    </a:defPPr>
    <a:lvl1pPr marL="0" algn="l" defTabSz="308280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1404" algn="l" defTabSz="308280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2808" algn="l" defTabSz="308280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4212" algn="l" defTabSz="308280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65616" algn="l" defTabSz="308280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07020" algn="l" defTabSz="308280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48424" algn="l" defTabSz="308280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789829" algn="l" defTabSz="308280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31233" algn="l" defTabSz="308280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1152" y="-187"/>
      </p:cViewPr>
      <p:guideLst>
        <p:guide orient="horz" pos="66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533305"/>
            <a:ext cx="27980640" cy="45080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1917680"/>
            <a:ext cx="23042880" cy="5374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65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07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48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89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31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08F3-0538-4247-9118-C5E17CD3EA1F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803C-4DF5-4638-8874-6555CC22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3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08F3-0538-4247-9118-C5E17CD3EA1F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803C-4DF5-4638-8874-6555CC22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1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0" y="2585087"/>
            <a:ext cx="26660477" cy="550267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59" y="2585087"/>
            <a:ext cx="79444213" cy="550267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08F3-0538-4247-9118-C5E17CD3EA1F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803C-4DF5-4638-8874-6555CC22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2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08F3-0538-4247-9118-C5E17CD3EA1F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803C-4DF5-4638-8874-6555CC22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1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3514495"/>
            <a:ext cx="27980640" cy="4177030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8913922"/>
            <a:ext cx="27980640" cy="4600573"/>
          </a:xfrm>
        </p:spPr>
        <p:txBody>
          <a:bodyPr anchor="b"/>
          <a:lstStyle>
            <a:lvl1pPr marL="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1pPr>
            <a:lvl2pPr marL="1541404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280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4212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65616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0702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48424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789829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31233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08F3-0538-4247-9118-C5E17CD3EA1F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803C-4DF5-4638-8874-6555CC22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0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15048020"/>
            <a:ext cx="53052343" cy="42563837"/>
          </a:xfrm>
        </p:spPr>
        <p:txBody>
          <a:bodyPr/>
          <a:lstStyle>
            <a:lvl1pPr>
              <a:defRPr sz="9400"/>
            </a:lvl1pPr>
            <a:lvl2pPr>
              <a:defRPr sz="8100"/>
            </a:lvl2pPr>
            <a:lvl3pPr>
              <a:defRPr sz="67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15048020"/>
            <a:ext cx="53052347" cy="42563837"/>
          </a:xfrm>
        </p:spPr>
        <p:txBody>
          <a:bodyPr/>
          <a:lstStyle>
            <a:lvl1pPr>
              <a:defRPr sz="9400"/>
            </a:lvl1pPr>
            <a:lvl2pPr>
              <a:defRPr sz="8100"/>
            </a:lvl2pPr>
            <a:lvl3pPr>
              <a:defRPr sz="67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08F3-0538-4247-9118-C5E17CD3EA1F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803C-4DF5-4638-8874-6555CC22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5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42223"/>
            <a:ext cx="29626560" cy="350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707680"/>
            <a:ext cx="14544677" cy="1961937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1404" indent="0">
              <a:buNone/>
              <a:defRPr sz="6700" b="1"/>
            </a:lvl2pPr>
            <a:lvl3pPr marL="3082808" indent="0">
              <a:buNone/>
              <a:defRPr sz="6100" b="1"/>
            </a:lvl3pPr>
            <a:lvl4pPr marL="4624212" indent="0">
              <a:buNone/>
              <a:defRPr sz="5400" b="1"/>
            </a:lvl4pPr>
            <a:lvl5pPr marL="6165616" indent="0">
              <a:buNone/>
              <a:defRPr sz="5400" b="1"/>
            </a:lvl5pPr>
            <a:lvl6pPr marL="7707020" indent="0">
              <a:buNone/>
              <a:defRPr sz="5400" b="1"/>
            </a:lvl6pPr>
            <a:lvl7pPr marL="9248424" indent="0">
              <a:buNone/>
              <a:defRPr sz="5400" b="1"/>
            </a:lvl7pPr>
            <a:lvl8pPr marL="10789829" indent="0">
              <a:buNone/>
              <a:defRPr sz="5400" b="1"/>
            </a:lvl8pPr>
            <a:lvl9pPr marL="12331233" indent="0">
              <a:buNone/>
              <a:defRPr sz="5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6669617"/>
            <a:ext cx="14544677" cy="12117283"/>
          </a:xfrm>
        </p:spPr>
        <p:txBody>
          <a:bodyPr/>
          <a:lstStyle>
            <a:lvl1pPr>
              <a:defRPr sz="8100"/>
            </a:lvl1pPr>
            <a:lvl2pPr>
              <a:defRPr sz="67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4707680"/>
            <a:ext cx="14550390" cy="1961937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1404" indent="0">
              <a:buNone/>
              <a:defRPr sz="6700" b="1"/>
            </a:lvl2pPr>
            <a:lvl3pPr marL="3082808" indent="0">
              <a:buNone/>
              <a:defRPr sz="6100" b="1"/>
            </a:lvl3pPr>
            <a:lvl4pPr marL="4624212" indent="0">
              <a:buNone/>
              <a:defRPr sz="5400" b="1"/>
            </a:lvl4pPr>
            <a:lvl5pPr marL="6165616" indent="0">
              <a:buNone/>
              <a:defRPr sz="5400" b="1"/>
            </a:lvl5pPr>
            <a:lvl6pPr marL="7707020" indent="0">
              <a:buNone/>
              <a:defRPr sz="5400" b="1"/>
            </a:lvl6pPr>
            <a:lvl7pPr marL="9248424" indent="0">
              <a:buNone/>
              <a:defRPr sz="5400" b="1"/>
            </a:lvl7pPr>
            <a:lvl8pPr marL="10789829" indent="0">
              <a:buNone/>
              <a:defRPr sz="5400" b="1"/>
            </a:lvl8pPr>
            <a:lvl9pPr marL="12331233" indent="0">
              <a:buNone/>
              <a:defRPr sz="5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6669617"/>
            <a:ext cx="14550390" cy="12117283"/>
          </a:xfrm>
        </p:spPr>
        <p:txBody>
          <a:bodyPr/>
          <a:lstStyle>
            <a:lvl1pPr>
              <a:defRPr sz="8100"/>
            </a:lvl1pPr>
            <a:lvl2pPr>
              <a:defRPr sz="67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08F3-0538-4247-9118-C5E17CD3EA1F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803C-4DF5-4638-8874-6555CC22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4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08F3-0538-4247-9118-C5E17CD3EA1F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803C-4DF5-4638-8874-6555CC22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4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08F3-0538-4247-9118-C5E17CD3EA1F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803C-4DF5-4638-8874-6555CC22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0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837353"/>
            <a:ext cx="10829927" cy="3563620"/>
          </a:xfrm>
        </p:spPr>
        <p:txBody>
          <a:bodyPr anchor="b"/>
          <a:lstStyle>
            <a:lvl1pPr algn="l">
              <a:defRPr sz="6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837355"/>
            <a:ext cx="18402300" cy="17949547"/>
          </a:xfrm>
        </p:spPr>
        <p:txBody>
          <a:bodyPr/>
          <a:lstStyle>
            <a:lvl1pPr>
              <a:defRPr sz="10800"/>
            </a:lvl1pPr>
            <a:lvl2pPr>
              <a:defRPr sz="9400"/>
            </a:lvl2pPr>
            <a:lvl3pPr>
              <a:defRPr sz="81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4400975"/>
            <a:ext cx="10829927" cy="14385927"/>
          </a:xfrm>
        </p:spPr>
        <p:txBody>
          <a:bodyPr/>
          <a:lstStyle>
            <a:lvl1pPr marL="0" indent="0">
              <a:buNone/>
              <a:defRPr sz="4700"/>
            </a:lvl1pPr>
            <a:lvl2pPr marL="1541404" indent="0">
              <a:buNone/>
              <a:defRPr sz="4000"/>
            </a:lvl2pPr>
            <a:lvl3pPr marL="3082808" indent="0">
              <a:buNone/>
              <a:defRPr sz="3400"/>
            </a:lvl3pPr>
            <a:lvl4pPr marL="4624212" indent="0">
              <a:buNone/>
              <a:defRPr sz="3000"/>
            </a:lvl4pPr>
            <a:lvl5pPr marL="6165616" indent="0">
              <a:buNone/>
              <a:defRPr sz="3000"/>
            </a:lvl5pPr>
            <a:lvl6pPr marL="7707020" indent="0">
              <a:buNone/>
              <a:defRPr sz="3000"/>
            </a:lvl6pPr>
            <a:lvl7pPr marL="9248424" indent="0">
              <a:buNone/>
              <a:defRPr sz="3000"/>
            </a:lvl7pPr>
            <a:lvl8pPr marL="10789829" indent="0">
              <a:buNone/>
              <a:defRPr sz="3000"/>
            </a:lvl8pPr>
            <a:lvl9pPr marL="12331233" indent="0">
              <a:buNone/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08F3-0538-4247-9118-C5E17CD3EA1F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803C-4DF5-4638-8874-6555CC22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4721840"/>
            <a:ext cx="19751040" cy="1737997"/>
          </a:xfrm>
        </p:spPr>
        <p:txBody>
          <a:bodyPr anchor="b"/>
          <a:lstStyle>
            <a:lvl1pPr algn="l">
              <a:defRPr sz="6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879177"/>
            <a:ext cx="19751040" cy="12618720"/>
          </a:xfrm>
        </p:spPr>
        <p:txBody>
          <a:bodyPr/>
          <a:lstStyle>
            <a:lvl1pPr marL="0" indent="0">
              <a:buNone/>
              <a:defRPr sz="10800"/>
            </a:lvl1pPr>
            <a:lvl2pPr marL="1541404" indent="0">
              <a:buNone/>
              <a:defRPr sz="9400"/>
            </a:lvl2pPr>
            <a:lvl3pPr marL="3082808" indent="0">
              <a:buNone/>
              <a:defRPr sz="8100"/>
            </a:lvl3pPr>
            <a:lvl4pPr marL="4624212" indent="0">
              <a:buNone/>
              <a:defRPr sz="6700"/>
            </a:lvl4pPr>
            <a:lvl5pPr marL="6165616" indent="0">
              <a:buNone/>
              <a:defRPr sz="6700"/>
            </a:lvl5pPr>
            <a:lvl6pPr marL="7707020" indent="0">
              <a:buNone/>
              <a:defRPr sz="6700"/>
            </a:lvl6pPr>
            <a:lvl7pPr marL="9248424" indent="0">
              <a:buNone/>
              <a:defRPr sz="6700"/>
            </a:lvl7pPr>
            <a:lvl8pPr marL="10789829" indent="0">
              <a:buNone/>
              <a:defRPr sz="6700"/>
            </a:lvl8pPr>
            <a:lvl9pPr marL="12331233" indent="0">
              <a:buNone/>
              <a:defRPr sz="6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6459837"/>
            <a:ext cx="19751040" cy="2468243"/>
          </a:xfrm>
        </p:spPr>
        <p:txBody>
          <a:bodyPr/>
          <a:lstStyle>
            <a:lvl1pPr marL="0" indent="0">
              <a:buNone/>
              <a:defRPr sz="4700"/>
            </a:lvl1pPr>
            <a:lvl2pPr marL="1541404" indent="0">
              <a:buNone/>
              <a:defRPr sz="4000"/>
            </a:lvl2pPr>
            <a:lvl3pPr marL="3082808" indent="0">
              <a:buNone/>
              <a:defRPr sz="3400"/>
            </a:lvl3pPr>
            <a:lvl4pPr marL="4624212" indent="0">
              <a:buNone/>
              <a:defRPr sz="3000"/>
            </a:lvl4pPr>
            <a:lvl5pPr marL="6165616" indent="0">
              <a:buNone/>
              <a:defRPr sz="3000"/>
            </a:lvl5pPr>
            <a:lvl6pPr marL="7707020" indent="0">
              <a:buNone/>
              <a:defRPr sz="3000"/>
            </a:lvl6pPr>
            <a:lvl7pPr marL="9248424" indent="0">
              <a:buNone/>
              <a:defRPr sz="3000"/>
            </a:lvl7pPr>
            <a:lvl8pPr marL="10789829" indent="0">
              <a:buNone/>
              <a:defRPr sz="3000"/>
            </a:lvl8pPr>
            <a:lvl9pPr marL="12331233" indent="0">
              <a:buNone/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08F3-0538-4247-9118-C5E17CD3EA1F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803C-4DF5-4638-8874-6555CC22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9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42223"/>
            <a:ext cx="29626560" cy="3505200"/>
          </a:xfrm>
          <a:prstGeom prst="rect">
            <a:avLst/>
          </a:prstGeom>
        </p:spPr>
        <p:txBody>
          <a:bodyPr vert="horz" lIns="308281" tIns="154140" rIns="308281" bIns="1541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907281"/>
            <a:ext cx="29626560" cy="13879620"/>
          </a:xfrm>
          <a:prstGeom prst="rect">
            <a:avLst/>
          </a:prstGeom>
        </p:spPr>
        <p:txBody>
          <a:bodyPr vert="horz" lIns="308281" tIns="154140" rIns="308281" bIns="1541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19492808"/>
            <a:ext cx="7680960" cy="1119717"/>
          </a:xfrm>
          <a:prstGeom prst="rect">
            <a:avLst/>
          </a:prstGeom>
        </p:spPr>
        <p:txBody>
          <a:bodyPr vert="horz" lIns="308281" tIns="154140" rIns="308281" bIns="154140" rtlCol="0" anchor="ctr"/>
          <a:lstStyle>
            <a:lvl1pPr algn="l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108F3-0538-4247-9118-C5E17CD3EA1F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19492808"/>
            <a:ext cx="10424160" cy="1119717"/>
          </a:xfrm>
          <a:prstGeom prst="rect">
            <a:avLst/>
          </a:prstGeom>
        </p:spPr>
        <p:txBody>
          <a:bodyPr vert="horz" lIns="308281" tIns="154140" rIns="308281" bIns="154140" rtlCol="0" anchor="ctr"/>
          <a:lstStyle>
            <a:lvl1pPr algn="ct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19492808"/>
            <a:ext cx="7680960" cy="1119717"/>
          </a:xfrm>
          <a:prstGeom prst="rect">
            <a:avLst/>
          </a:prstGeom>
        </p:spPr>
        <p:txBody>
          <a:bodyPr vert="horz" lIns="308281" tIns="154140" rIns="308281" bIns="154140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E803C-4DF5-4638-8874-6555CC22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1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82808" rtl="0" eaLnBrk="1" latinLnBrk="0" hangingPunct="1">
        <a:spcBef>
          <a:spcPct val="0"/>
        </a:spcBef>
        <a:buNone/>
        <a:defRPr sz="1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6053" indent="-1156053" algn="l" defTabSz="30828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4782" indent="-963378" algn="l" defTabSz="3082808" rtl="0" eaLnBrk="1" latinLnBrk="0" hangingPunct="1">
        <a:spcBef>
          <a:spcPct val="20000"/>
        </a:spcBef>
        <a:buFont typeface="Arial" panose="020B0604020202020204" pitchFamily="34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2pPr>
      <a:lvl3pPr marL="3853510" indent="-770702" algn="l" defTabSz="3082808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14" indent="-770702" algn="l" defTabSz="3082808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4pPr>
      <a:lvl5pPr marL="6936318" indent="-770702" algn="l" defTabSz="3082808" rtl="0" eaLnBrk="1" latinLnBrk="0" hangingPunct="1">
        <a:spcBef>
          <a:spcPct val="20000"/>
        </a:spcBef>
        <a:buFont typeface="Arial" panose="020B0604020202020204" pitchFamily="34" charset="0"/>
        <a:buChar char="»"/>
        <a:defRPr sz="6700" kern="1200">
          <a:solidFill>
            <a:schemeClr val="tx1"/>
          </a:solidFill>
          <a:latin typeface="+mn-lt"/>
          <a:ea typeface="+mn-ea"/>
          <a:cs typeface="+mn-cs"/>
        </a:defRPr>
      </a:lvl5pPr>
      <a:lvl6pPr marL="8477722" indent="-770702" algn="l" defTabSz="3082808" rtl="0" eaLnBrk="1" latinLnBrk="0" hangingPunct="1">
        <a:spcBef>
          <a:spcPct val="20000"/>
        </a:spcBef>
        <a:buFont typeface="Arial" panose="020B0604020202020204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6pPr>
      <a:lvl7pPr marL="10019127" indent="-770702" algn="l" defTabSz="3082808" rtl="0" eaLnBrk="1" latinLnBrk="0" hangingPunct="1">
        <a:spcBef>
          <a:spcPct val="20000"/>
        </a:spcBef>
        <a:buFont typeface="Arial" panose="020B0604020202020204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7pPr>
      <a:lvl8pPr marL="11560531" indent="-770702" algn="l" defTabSz="3082808" rtl="0" eaLnBrk="1" latinLnBrk="0" hangingPunct="1">
        <a:spcBef>
          <a:spcPct val="20000"/>
        </a:spcBef>
        <a:buFont typeface="Arial" panose="020B0604020202020204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8pPr>
      <a:lvl9pPr marL="13101935" indent="-770702" algn="l" defTabSz="3082808" rtl="0" eaLnBrk="1" latinLnBrk="0" hangingPunct="1">
        <a:spcBef>
          <a:spcPct val="20000"/>
        </a:spcBef>
        <a:buFont typeface="Arial" panose="020B0604020202020204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82808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1404" algn="l" defTabSz="3082808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2808" algn="l" defTabSz="3082808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4212" algn="l" defTabSz="3082808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65616" algn="l" defTabSz="3082808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07020" algn="l" defTabSz="3082808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48424" algn="l" defTabSz="3082808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789829" algn="l" defTabSz="3082808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31233" algn="l" defTabSz="3082808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3"/>
            <a:ext cx="32918400" cy="2102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3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Gareth R</dc:creator>
  <cp:lastModifiedBy>WIN764BIT</cp:lastModifiedBy>
  <cp:revision>2</cp:revision>
  <dcterms:created xsi:type="dcterms:W3CDTF">2014-03-25T13:12:44Z</dcterms:created>
  <dcterms:modified xsi:type="dcterms:W3CDTF">2014-04-18T22:02:02Z</dcterms:modified>
</cp:coreProperties>
</file>