
<file path=[Content_Types].xml><?xml version="1.0" encoding="utf-8"?>
<Types xmlns="http://schemas.openxmlformats.org/package/2006/content-types">
  <Default Extension="emf" ContentType="image/x-emf"/>
  <Default Extension="jpeg" ContentType="image/jpeg"/>
  <Default Extension="m4a" ContentType="audio/mp4"/>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tags/tag6.xml" ContentType="application/vnd.openxmlformats-officedocument.presentationml.tags+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323" r:id="rId2"/>
    <p:sldId id="315" r:id="rId3"/>
    <p:sldId id="329" r:id="rId4"/>
    <p:sldId id="263" r:id="rId5"/>
    <p:sldId id="327" r:id="rId6"/>
    <p:sldId id="330" r:id="rId7"/>
    <p:sldId id="281" r:id="rId8"/>
    <p:sldId id="32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F61CF39-9C21-3E8C-3A0A-BF731AE6AE39}" name="Sarthak Pati" initials="SP" userId="x93ANi+O7jc5muXCexEcgvuKUhIRolQ4YKQw/gNW4e4=" providerId="None"/>
  <p188:author id="{82D358B5-B129-3A01-6157-22DE312A28DF}" name="Pati, Sarthak" initials="PS" userId="Pati, Sarthak"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akas, Spyridon" initials="BS" lastIdx="6" clrIdx="0">
    <p:extLst>
      <p:ext uri="{19B8F6BF-5375-455C-9EA6-DF929625EA0E}">
        <p15:presenceInfo xmlns:p15="http://schemas.microsoft.com/office/powerpoint/2012/main" userId="S::bakass@pennmedicine.upenn.edu::f751be44-ed1d-43cf-a65e-e9c1a638b8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B14F"/>
    <a:srgbClr val="B6D9FC"/>
    <a:srgbClr val="800000"/>
    <a:srgbClr val="002243"/>
    <a:srgbClr val="FFFFFF"/>
    <a:srgbClr val="8F0101"/>
    <a:srgbClr val="113E72"/>
    <a:srgbClr val="3C3C3C"/>
    <a:srgbClr val="326B8B"/>
    <a:srgbClr val="B4B4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CB633D-8CF2-4A00-954B-E2DA2474AE27}" v="372" dt="2021-09-20T22:33:15.5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76" autoAdjust="0"/>
    <p:restoredTop sz="87974" autoAdjust="0"/>
  </p:normalViewPr>
  <p:slideViewPr>
    <p:cSldViewPr snapToGrid="0">
      <p:cViewPr varScale="1">
        <p:scale>
          <a:sx n="139" d="100"/>
          <a:sy n="139" d="100"/>
        </p:scale>
        <p:origin x="176" y="84"/>
      </p:cViewPr>
      <p:guideLst/>
    </p:cSldViewPr>
  </p:slideViewPr>
  <p:notesTextViewPr>
    <p:cViewPr>
      <p:scale>
        <a:sx n="3" d="2"/>
        <a:sy n="3" d="2"/>
      </p:scale>
      <p:origin x="0" y="-196"/>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thak Pati" userId="ceb609579b65d10b" providerId="LiveId" clId="{1BD2A7E8-0A58-4535-9CCA-57D0CA98D029}"/>
    <pc:docChg chg="undo redo custSel addSld delSld modSld sldOrd modMainMaster">
      <pc:chgData name="Sarthak Pati" userId="ceb609579b65d10b" providerId="LiveId" clId="{1BD2A7E8-0A58-4535-9CCA-57D0CA98D029}" dt="2021-06-11T12:44:14.382" v="2207" actId="1076"/>
      <pc:docMkLst>
        <pc:docMk/>
      </pc:docMkLst>
      <pc:sldChg chg="addSp delSp modSp mod modTransition addAnim delAnim modAnim">
        <pc:chgData name="Sarthak Pati" userId="ceb609579b65d10b" providerId="LiveId" clId="{1BD2A7E8-0A58-4535-9CCA-57D0CA98D029}" dt="2021-06-07T19:53:58.522" v="1714"/>
        <pc:sldMkLst>
          <pc:docMk/>
          <pc:sldMk cId="2677913184" sldId="263"/>
        </pc:sldMkLst>
        <pc:spChg chg="add mod">
          <ac:chgData name="Sarthak Pati" userId="ceb609579b65d10b" providerId="LiveId" clId="{1BD2A7E8-0A58-4535-9CCA-57D0CA98D029}" dt="2021-06-07T19:13:03.618" v="1171" actId="404"/>
          <ac:spMkLst>
            <pc:docMk/>
            <pc:sldMk cId="2677913184" sldId="263"/>
            <ac:spMk id="15" creationId="{E5DDB977-A96B-4EA1-BCFD-9F77AC71A698}"/>
          </ac:spMkLst>
        </pc:spChg>
        <pc:spChg chg="add del mod">
          <ac:chgData name="Sarthak Pati" userId="ceb609579b65d10b" providerId="LiveId" clId="{1BD2A7E8-0A58-4535-9CCA-57D0CA98D029}" dt="2021-06-07T19:53:43.113" v="1708" actId="478"/>
          <ac:spMkLst>
            <pc:docMk/>
            <pc:sldMk cId="2677913184" sldId="263"/>
            <ac:spMk id="16" creationId="{948A23DE-97A3-48A0-9F3F-FA39877C1549}"/>
          </ac:spMkLst>
        </pc:spChg>
        <pc:spChg chg="add del mod">
          <ac:chgData name="Sarthak Pati" userId="ceb609579b65d10b" providerId="LiveId" clId="{1BD2A7E8-0A58-4535-9CCA-57D0CA98D029}" dt="2021-06-07T19:53:43.385" v="1709"/>
          <ac:spMkLst>
            <pc:docMk/>
            <pc:sldMk cId="2677913184" sldId="263"/>
            <ac:spMk id="17" creationId="{3697BC3E-5C93-46C3-B95C-CA58ED1D3FDC}"/>
          </ac:spMkLst>
        </pc:spChg>
        <pc:spChg chg="add mod">
          <ac:chgData name="Sarthak Pati" userId="ceb609579b65d10b" providerId="LiveId" clId="{1BD2A7E8-0A58-4535-9CCA-57D0CA98D029}" dt="2021-06-07T19:53:58.522" v="1714"/>
          <ac:spMkLst>
            <pc:docMk/>
            <pc:sldMk cId="2677913184" sldId="263"/>
            <ac:spMk id="18" creationId="{59DE6681-2C02-4FDE-A1EE-90FF76154B32}"/>
          </ac:spMkLst>
        </pc:spChg>
        <pc:spChg chg="add del">
          <ac:chgData name="Sarthak Pati" userId="ceb609579b65d10b" providerId="LiveId" clId="{1BD2A7E8-0A58-4535-9CCA-57D0CA98D029}" dt="2021-06-05T14:36:18.798" v="132" actId="21"/>
          <ac:spMkLst>
            <pc:docMk/>
            <pc:sldMk cId="2677913184" sldId="263"/>
            <ac:spMk id="19" creationId="{03AA94B3-D5B5-4861-AA94-4E15C7BD2FDC}"/>
          </ac:spMkLst>
        </pc:spChg>
        <pc:spChg chg="add del mod">
          <ac:chgData name="Sarthak Pati" userId="ceb609579b65d10b" providerId="LiveId" clId="{1BD2A7E8-0A58-4535-9CCA-57D0CA98D029}" dt="2021-06-07T19:53:58.331" v="1713" actId="478"/>
          <ac:spMkLst>
            <pc:docMk/>
            <pc:sldMk cId="2677913184" sldId="263"/>
            <ac:spMk id="25" creationId="{E140A397-45C7-49CD-A068-9053F95E7F3B}"/>
          </ac:spMkLst>
        </pc:spChg>
        <pc:spChg chg="mod">
          <ac:chgData name="Sarthak Pati" userId="ceb609579b65d10b" providerId="LiveId" clId="{1BD2A7E8-0A58-4535-9CCA-57D0CA98D029}" dt="2021-06-07T13:07:56.645" v="1132" actId="1035"/>
          <ac:spMkLst>
            <pc:docMk/>
            <pc:sldMk cId="2677913184" sldId="263"/>
            <ac:spMk id="27" creationId="{7D6E4442-110B-41FE-859A-277874613418}"/>
          </ac:spMkLst>
        </pc:spChg>
        <pc:picChg chg="add del mod">
          <ac:chgData name="Sarthak Pati" userId="ceb609579b65d10b" providerId="LiveId" clId="{1BD2A7E8-0A58-4535-9CCA-57D0CA98D029}" dt="2021-06-06T15:46:08.678" v="792"/>
          <ac:picMkLst>
            <pc:docMk/>
            <pc:sldMk cId="2677913184" sldId="263"/>
            <ac:picMk id="3" creationId="{29EE0ADF-87F6-4C88-9648-DBCA062ACB25}"/>
          </ac:picMkLst>
        </pc:picChg>
        <pc:picChg chg="add mod">
          <ac:chgData name="Sarthak Pati" userId="ceb609579b65d10b" providerId="LiveId" clId="{1BD2A7E8-0A58-4535-9CCA-57D0CA98D029}" dt="2021-06-05T14:36:31.957" v="134" actId="1076"/>
          <ac:picMkLst>
            <pc:docMk/>
            <pc:sldMk cId="2677913184" sldId="263"/>
            <ac:picMk id="13" creationId="{FD415504-6345-4814-983B-30C0F6547074}"/>
          </ac:picMkLst>
        </pc:picChg>
        <pc:picChg chg="mod modCrop">
          <ac:chgData name="Sarthak Pati" userId="ceb609579b65d10b" providerId="LiveId" clId="{1BD2A7E8-0A58-4535-9CCA-57D0CA98D029}" dt="2021-06-05T14:36:26.558" v="133" actId="732"/>
          <ac:picMkLst>
            <pc:docMk/>
            <pc:sldMk cId="2677913184" sldId="263"/>
            <ac:picMk id="28" creationId="{064B48A4-7667-4A60-AD5B-2DC3BEB715E5}"/>
          </ac:picMkLst>
        </pc:picChg>
      </pc:sldChg>
      <pc:sldChg chg="addSp delSp modSp del mod modTransition addAnim delAnim modAnim modShow">
        <pc:chgData name="Sarthak Pati" userId="ceb609579b65d10b" providerId="LiveId" clId="{1BD2A7E8-0A58-4535-9CCA-57D0CA98D029}" dt="2021-06-10T21:24:41.268" v="2134" actId="47"/>
        <pc:sldMkLst>
          <pc:docMk/>
          <pc:sldMk cId="3611925082" sldId="264"/>
        </pc:sldMkLst>
        <pc:spChg chg="del mod">
          <ac:chgData name="Sarthak Pati" userId="ceb609579b65d10b" providerId="LiveId" clId="{1BD2A7E8-0A58-4535-9CCA-57D0CA98D029}" dt="2021-06-07T19:53:54.195" v="1711" actId="478"/>
          <ac:spMkLst>
            <pc:docMk/>
            <pc:sldMk cId="3611925082" sldId="264"/>
            <ac:spMk id="14" creationId="{FC738AD3-7674-44CB-BD67-499437E67064}"/>
          </ac:spMkLst>
        </pc:spChg>
        <pc:spChg chg="add mod">
          <ac:chgData name="Sarthak Pati" userId="ceb609579b65d10b" providerId="LiveId" clId="{1BD2A7E8-0A58-4535-9CCA-57D0CA98D029}" dt="2021-06-07T19:53:54.406" v="1712"/>
          <ac:spMkLst>
            <pc:docMk/>
            <pc:sldMk cId="3611925082" sldId="264"/>
            <ac:spMk id="31" creationId="{23882D35-3F5F-4D82-BE62-E3709E4A8597}"/>
          </ac:spMkLst>
        </pc:spChg>
        <pc:picChg chg="add del">
          <ac:chgData name="Sarthak Pati" userId="ceb609579b65d10b" providerId="LiveId" clId="{1BD2A7E8-0A58-4535-9CCA-57D0CA98D029}" dt="2021-06-06T19:17:00.004" v="797" actId="478"/>
          <ac:picMkLst>
            <pc:docMk/>
            <pc:sldMk cId="3611925082" sldId="264"/>
            <ac:picMk id="8" creationId="{D4B1A0F3-8F31-4048-8F81-B7E9D3B8C409}"/>
          </ac:picMkLst>
        </pc:picChg>
        <pc:picChg chg="add del mod">
          <ac:chgData name="Sarthak Pati" userId="ceb609579b65d10b" providerId="LiveId" clId="{1BD2A7E8-0A58-4535-9CCA-57D0CA98D029}" dt="2021-06-06T15:46:08.678" v="792"/>
          <ac:picMkLst>
            <pc:docMk/>
            <pc:sldMk cId="3611925082" sldId="264"/>
            <ac:picMk id="10" creationId="{2A37C22F-B450-4DCA-B4DA-7A6E28E0DA2F}"/>
          </ac:picMkLst>
        </pc:picChg>
      </pc:sldChg>
      <pc:sldChg chg="addSp delSp modSp mod modTransition modAnim modNotesTx">
        <pc:chgData name="Sarthak Pati" userId="ceb609579b65d10b" providerId="LiveId" clId="{1BD2A7E8-0A58-4535-9CCA-57D0CA98D029}" dt="2021-06-09T17:17:02.954" v="1887" actId="6549"/>
        <pc:sldMkLst>
          <pc:docMk/>
          <pc:sldMk cId="2683618338" sldId="278"/>
        </pc:sldMkLst>
        <pc:spChg chg="mod">
          <ac:chgData name="Sarthak Pati" userId="ceb609579b65d10b" providerId="LiveId" clId="{1BD2A7E8-0A58-4535-9CCA-57D0CA98D029}" dt="2021-06-07T19:46:26.683" v="1699" actId="6549"/>
          <ac:spMkLst>
            <pc:docMk/>
            <pc:sldMk cId="2683618338" sldId="278"/>
            <ac:spMk id="3" creationId="{579FBA6C-2616-4084-9B9F-7169D76F0C11}"/>
          </ac:spMkLst>
        </pc:spChg>
        <pc:spChg chg="mod">
          <ac:chgData name="Sarthak Pati" userId="ceb609579b65d10b" providerId="LiveId" clId="{1BD2A7E8-0A58-4535-9CCA-57D0CA98D029}" dt="2021-06-07T19:24:53.659" v="1571" actId="1035"/>
          <ac:spMkLst>
            <pc:docMk/>
            <pc:sldMk cId="2683618338" sldId="278"/>
            <ac:spMk id="4" creationId="{E7B72DF8-DB7C-450C-B4B6-6BB14BC8C8B0}"/>
          </ac:spMkLst>
        </pc:spChg>
        <pc:spChg chg="mod">
          <ac:chgData name="Sarthak Pati" userId="ceb609579b65d10b" providerId="LiveId" clId="{1BD2A7E8-0A58-4535-9CCA-57D0CA98D029}" dt="2021-06-09T17:17:02.954" v="1887" actId="6549"/>
          <ac:spMkLst>
            <pc:docMk/>
            <pc:sldMk cId="2683618338" sldId="278"/>
            <ac:spMk id="7" creationId="{7FE0B0F8-0E3E-4609-8D3B-2CCF7BCECDEE}"/>
          </ac:spMkLst>
        </pc:spChg>
        <pc:spChg chg="add mod">
          <ac:chgData name="Sarthak Pati" userId="ceb609579b65d10b" providerId="LiveId" clId="{1BD2A7E8-0A58-4535-9CCA-57D0CA98D029}" dt="2021-06-07T12:42:50.195" v="1083"/>
          <ac:spMkLst>
            <pc:docMk/>
            <pc:sldMk cId="2683618338" sldId="278"/>
            <ac:spMk id="8" creationId="{18A5AAF8-61C1-4750-9006-5A41DBBE2FEE}"/>
          </ac:spMkLst>
        </pc:spChg>
        <pc:picChg chg="add del mod">
          <ac:chgData name="Sarthak Pati" userId="ceb609579b65d10b" providerId="LiveId" clId="{1BD2A7E8-0A58-4535-9CCA-57D0CA98D029}" dt="2021-06-06T15:46:08.678" v="792"/>
          <ac:picMkLst>
            <pc:docMk/>
            <pc:sldMk cId="2683618338" sldId="278"/>
            <ac:picMk id="5" creationId="{6CA9A223-4495-4135-85CB-B3734FE6817C}"/>
          </ac:picMkLst>
        </pc:picChg>
      </pc:sldChg>
      <pc:sldChg chg="addSp delSp modSp mod modTransition addAnim delAnim modAnim">
        <pc:chgData name="Sarthak Pati" userId="ceb609579b65d10b" providerId="LiveId" clId="{1BD2A7E8-0A58-4535-9CCA-57D0CA98D029}" dt="2021-06-07T20:01:42.722" v="1825" actId="1037"/>
        <pc:sldMkLst>
          <pc:docMk/>
          <pc:sldMk cId="3387794409" sldId="281"/>
        </pc:sldMkLst>
        <pc:spChg chg="mod">
          <ac:chgData name="Sarthak Pati" userId="ceb609579b65d10b" providerId="LiveId" clId="{1BD2A7E8-0A58-4535-9CCA-57D0CA98D029}" dt="2021-06-05T18:12:43.990" v="212" actId="20577"/>
          <ac:spMkLst>
            <pc:docMk/>
            <pc:sldMk cId="3387794409" sldId="281"/>
            <ac:spMk id="2" creationId="{7914074B-E07E-49C9-A4EF-909072D40B7C}"/>
          </ac:spMkLst>
        </pc:spChg>
        <pc:spChg chg="mod">
          <ac:chgData name="Sarthak Pati" userId="ceb609579b65d10b" providerId="LiveId" clId="{1BD2A7E8-0A58-4535-9CCA-57D0CA98D029}" dt="2021-06-07T20:01:42.722" v="1825" actId="1037"/>
          <ac:spMkLst>
            <pc:docMk/>
            <pc:sldMk cId="3387794409" sldId="281"/>
            <ac:spMk id="6" creationId="{4DFECADE-2033-48A9-93CC-159A9EB7CA2C}"/>
          </ac:spMkLst>
        </pc:spChg>
        <pc:spChg chg="add del">
          <ac:chgData name="Sarthak Pati" userId="ceb609579b65d10b" providerId="LiveId" clId="{1BD2A7E8-0A58-4535-9CCA-57D0CA98D029}" dt="2021-06-04T16:48:34.283" v="95" actId="34122"/>
          <ac:spMkLst>
            <pc:docMk/>
            <pc:sldMk cId="3387794409" sldId="281"/>
            <ac:spMk id="22" creationId="{1C023779-EBC7-4C8C-B8BA-A38F1D935C7F}"/>
          </ac:spMkLst>
        </pc:spChg>
        <pc:spChg chg="add del">
          <ac:chgData name="Sarthak Pati" userId="ceb609579b65d10b" providerId="LiveId" clId="{1BD2A7E8-0A58-4535-9CCA-57D0CA98D029}" dt="2021-06-04T16:48:39.880" v="97" actId="34122"/>
          <ac:spMkLst>
            <pc:docMk/>
            <pc:sldMk cId="3387794409" sldId="281"/>
            <ac:spMk id="22" creationId="{1D3E5E58-F0DC-473C-A5AC-864BFF2570AC}"/>
          </ac:spMkLst>
        </pc:spChg>
        <pc:spChg chg="add del">
          <ac:chgData name="Sarthak Pati" userId="ceb609579b65d10b" providerId="LiveId" clId="{1BD2A7E8-0A58-4535-9CCA-57D0CA98D029}" dt="2021-06-04T16:48:44.279" v="99" actId="34124"/>
          <ac:spMkLst>
            <pc:docMk/>
            <pc:sldMk cId="3387794409" sldId="281"/>
            <ac:spMk id="22" creationId="{ABEBB2B1-9C14-40D2-BD80-A9E32D126B62}"/>
          </ac:spMkLst>
        </pc:spChg>
        <pc:spChg chg="add del">
          <ac:chgData name="Sarthak Pati" userId="ceb609579b65d10b" providerId="LiveId" clId="{1BD2A7E8-0A58-4535-9CCA-57D0CA98D029}" dt="2021-06-04T16:47:59.994" v="91" actId="34122"/>
          <ac:spMkLst>
            <pc:docMk/>
            <pc:sldMk cId="3387794409" sldId="281"/>
            <ac:spMk id="23" creationId="{1052BEFE-C89E-464B-93E7-64FFE40383E9}"/>
          </ac:spMkLst>
        </pc:spChg>
        <pc:spChg chg="add del">
          <ac:chgData name="Sarthak Pati" userId="ceb609579b65d10b" providerId="LiveId" clId="{1BD2A7E8-0A58-4535-9CCA-57D0CA98D029}" dt="2021-06-04T16:48:06.176" v="93" actId="34124"/>
          <ac:spMkLst>
            <pc:docMk/>
            <pc:sldMk cId="3387794409" sldId="281"/>
            <ac:spMk id="23" creationId="{6AA72257-7189-440B-93BA-E34ACAAC0EFE}"/>
          </ac:spMkLst>
        </pc:spChg>
        <pc:spChg chg="add del">
          <ac:chgData name="Sarthak Pati" userId="ceb609579b65d10b" providerId="LiveId" clId="{1BD2A7E8-0A58-4535-9CCA-57D0CA98D029}" dt="2021-06-04T16:48:34.283" v="95" actId="34122"/>
          <ac:spMkLst>
            <pc:docMk/>
            <pc:sldMk cId="3387794409" sldId="281"/>
            <ac:spMk id="32" creationId="{96D80BE5-EFC7-4CB3-B23F-56A4A016A00E}"/>
          </ac:spMkLst>
        </pc:spChg>
        <pc:spChg chg="add del">
          <ac:chgData name="Sarthak Pati" userId="ceb609579b65d10b" providerId="LiveId" clId="{1BD2A7E8-0A58-4535-9CCA-57D0CA98D029}" dt="2021-06-04T16:48:39.880" v="97" actId="34122"/>
          <ac:spMkLst>
            <pc:docMk/>
            <pc:sldMk cId="3387794409" sldId="281"/>
            <ac:spMk id="32" creationId="{B13620E6-8105-48A3-8914-73F6E076D473}"/>
          </ac:spMkLst>
        </pc:spChg>
        <pc:spChg chg="add del">
          <ac:chgData name="Sarthak Pati" userId="ceb609579b65d10b" providerId="LiveId" clId="{1BD2A7E8-0A58-4535-9CCA-57D0CA98D029}" dt="2021-06-04T16:48:53.384" v="102" actId="34124"/>
          <ac:spMkLst>
            <pc:docMk/>
            <pc:sldMk cId="3387794409" sldId="281"/>
            <ac:spMk id="32" creationId="{FB67FD84-B4DB-4D27-A9E1-21AD6C771336}"/>
          </ac:spMkLst>
        </pc:spChg>
        <pc:spChg chg="add del">
          <ac:chgData name="Sarthak Pati" userId="ceb609579b65d10b" providerId="LiveId" clId="{1BD2A7E8-0A58-4535-9CCA-57D0CA98D029}" dt="2021-06-04T16:48:51.110" v="101" actId="34124"/>
          <ac:spMkLst>
            <pc:docMk/>
            <pc:sldMk cId="3387794409" sldId="281"/>
            <ac:spMk id="42" creationId="{3217870E-20BD-4144-973F-BFA58771BAE2}"/>
          </ac:spMkLst>
        </pc:spChg>
        <pc:spChg chg="add del">
          <ac:chgData name="Sarthak Pati" userId="ceb609579b65d10b" providerId="LiveId" clId="{1BD2A7E8-0A58-4535-9CCA-57D0CA98D029}" dt="2021-06-04T16:48:34.283" v="95" actId="34122"/>
          <ac:spMkLst>
            <pc:docMk/>
            <pc:sldMk cId="3387794409" sldId="281"/>
            <ac:spMk id="42" creationId="{6B0DC0AF-6E8A-4353-BFB0-C410D3DFE551}"/>
          </ac:spMkLst>
        </pc:spChg>
        <pc:spChg chg="add del">
          <ac:chgData name="Sarthak Pati" userId="ceb609579b65d10b" providerId="LiveId" clId="{1BD2A7E8-0A58-4535-9CCA-57D0CA98D029}" dt="2021-06-04T16:48:39.880" v="97" actId="34122"/>
          <ac:spMkLst>
            <pc:docMk/>
            <pc:sldMk cId="3387794409" sldId="281"/>
            <ac:spMk id="42" creationId="{BB4E1865-21F5-4DDD-916C-EEE13A5082A7}"/>
          </ac:spMkLst>
        </pc:spChg>
        <pc:spChg chg="add del">
          <ac:chgData name="Sarthak Pati" userId="ceb609579b65d10b" providerId="LiveId" clId="{1BD2A7E8-0A58-4535-9CCA-57D0CA98D029}" dt="2021-06-04T16:48:39.880" v="97" actId="34122"/>
          <ac:spMkLst>
            <pc:docMk/>
            <pc:sldMk cId="3387794409" sldId="281"/>
            <ac:spMk id="50" creationId="{6C6C2C7C-3329-4D14-94A9-1E094C7F3785}"/>
          </ac:spMkLst>
        </pc:spChg>
        <pc:spChg chg="add del">
          <ac:chgData name="Sarthak Pati" userId="ceb609579b65d10b" providerId="LiveId" clId="{1BD2A7E8-0A58-4535-9CCA-57D0CA98D029}" dt="2021-06-04T16:48:34.283" v="95" actId="34122"/>
          <ac:spMkLst>
            <pc:docMk/>
            <pc:sldMk cId="3387794409" sldId="281"/>
            <ac:spMk id="50" creationId="{B3EF11FB-D261-4A81-8AF7-475167D814D3}"/>
          </ac:spMkLst>
        </pc:spChg>
        <pc:spChg chg="add del">
          <ac:chgData name="Sarthak Pati" userId="ceb609579b65d10b" providerId="LiveId" clId="{1BD2A7E8-0A58-4535-9CCA-57D0CA98D029}" dt="2021-06-04T16:48:47.270" v="100" actId="34124"/>
          <ac:spMkLst>
            <pc:docMk/>
            <pc:sldMk cId="3387794409" sldId="281"/>
            <ac:spMk id="50" creationId="{F161F83C-D393-490C-8E62-88D9CEA03986}"/>
          </ac:spMkLst>
        </pc:spChg>
        <pc:spChg chg="add del">
          <ac:chgData name="Sarthak Pati" userId="ceb609579b65d10b" providerId="LiveId" clId="{1BD2A7E8-0A58-4535-9CCA-57D0CA98D029}" dt="2021-06-04T16:48:34.283" v="95" actId="34122"/>
          <ac:spMkLst>
            <pc:docMk/>
            <pc:sldMk cId="3387794409" sldId="281"/>
            <ac:spMk id="60" creationId="{360F5BC9-5EF5-4CDE-8A08-7618E78AEADA}"/>
          </ac:spMkLst>
        </pc:spChg>
        <pc:spChg chg="add del">
          <ac:chgData name="Sarthak Pati" userId="ceb609579b65d10b" providerId="LiveId" clId="{1BD2A7E8-0A58-4535-9CCA-57D0CA98D029}" dt="2021-06-04T16:48:39.880" v="97" actId="34122"/>
          <ac:spMkLst>
            <pc:docMk/>
            <pc:sldMk cId="3387794409" sldId="281"/>
            <ac:spMk id="60" creationId="{4AC78C87-96D1-44C9-86EB-C98193918724}"/>
          </ac:spMkLst>
        </pc:spChg>
        <pc:spChg chg="add del">
          <ac:chgData name="Sarthak Pati" userId="ceb609579b65d10b" providerId="LiveId" clId="{1BD2A7E8-0A58-4535-9CCA-57D0CA98D029}" dt="2021-06-04T16:48:56.156" v="103" actId="34124"/>
          <ac:spMkLst>
            <pc:docMk/>
            <pc:sldMk cId="3387794409" sldId="281"/>
            <ac:spMk id="60" creationId="{A3AA7426-8927-458E-8A53-6E81C819A0F1}"/>
          </ac:spMkLst>
        </pc:spChg>
        <pc:picChg chg="add del mod">
          <ac:chgData name="Sarthak Pati" userId="ceb609579b65d10b" providerId="LiveId" clId="{1BD2A7E8-0A58-4535-9CCA-57D0CA98D029}" dt="2021-06-06T15:46:08.678" v="792"/>
          <ac:picMkLst>
            <pc:docMk/>
            <pc:sldMk cId="3387794409" sldId="281"/>
            <ac:picMk id="3" creationId="{7C101110-E13D-41B4-B38A-AF82F073FA5E}"/>
          </ac:picMkLst>
        </pc:picChg>
        <pc:inkChg chg="add del mod">
          <ac:chgData name="Sarthak Pati" userId="ceb609579b65d10b" providerId="LiveId" clId="{1BD2A7E8-0A58-4535-9CCA-57D0CA98D029}" dt="2021-06-04T16:48:03.464" v="92" actId="34122"/>
          <ac:inkMkLst>
            <pc:docMk/>
            <pc:sldMk cId="3387794409" sldId="281"/>
            <ac:inkMk id="9" creationId="{6AA9FA7C-EEAF-407B-A368-4BE197CADACF}"/>
          </ac:inkMkLst>
        </pc:inkChg>
        <pc:inkChg chg="add del mod">
          <ac:chgData name="Sarthak Pati" userId="ceb609579b65d10b" providerId="LiveId" clId="{1BD2A7E8-0A58-4535-9CCA-57D0CA98D029}" dt="2021-06-04T16:48:41.651" v="98" actId="34122"/>
          <ac:inkMkLst>
            <pc:docMk/>
            <pc:sldMk cId="3387794409" sldId="281"/>
            <ac:inkMk id="10" creationId="{50A973BB-0985-4F88-820D-A7F1E653525D}"/>
          </ac:inkMkLst>
        </pc:inkChg>
        <pc:inkChg chg="add del mod">
          <ac:chgData name="Sarthak Pati" userId="ceb609579b65d10b" providerId="LiveId" clId="{1BD2A7E8-0A58-4535-9CCA-57D0CA98D029}" dt="2021-06-04T16:48:41.651" v="98" actId="34122"/>
          <ac:inkMkLst>
            <pc:docMk/>
            <pc:sldMk cId="3387794409" sldId="281"/>
            <ac:inkMk id="11" creationId="{2B36AC05-D9CA-4ACA-B928-DA7381FCC998}"/>
          </ac:inkMkLst>
        </pc:inkChg>
        <pc:inkChg chg="add del mod">
          <ac:chgData name="Sarthak Pati" userId="ceb609579b65d10b" providerId="LiveId" clId="{1BD2A7E8-0A58-4535-9CCA-57D0CA98D029}" dt="2021-06-04T16:48:41.651" v="98" actId="34122"/>
          <ac:inkMkLst>
            <pc:docMk/>
            <pc:sldMk cId="3387794409" sldId="281"/>
            <ac:inkMk id="12" creationId="{6818EB72-10DB-428A-BCED-0F5EF5FC8324}"/>
          </ac:inkMkLst>
        </pc:inkChg>
        <pc:inkChg chg="add del mod">
          <ac:chgData name="Sarthak Pati" userId="ceb609579b65d10b" providerId="LiveId" clId="{1BD2A7E8-0A58-4535-9CCA-57D0CA98D029}" dt="2021-06-04T16:48:41.651" v="98" actId="34122"/>
          <ac:inkMkLst>
            <pc:docMk/>
            <pc:sldMk cId="3387794409" sldId="281"/>
            <ac:inkMk id="13" creationId="{45B0A63D-94E6-4F64-888D-6020B4D1FEFB}"/>
          </ac:inkMkLst>
        </pc:inkChg>
        <pc:inkChg chg="add del mod">
          <ac:chgData name="Sarthak Pati" userId="ceb609579b65d10b" providerId="LiveId" clId="{1BD2A7E8-0A58-4535-9CCA-57D0CA98D029}" dt="2021-06-04T16:48:41.651" v="98" actId="34122"/>
          <ac:inkMkLst>
            <pc:docMk/>
            <pc:sldMk cId="3387794409" sldId="281"/>
            <ac:inkMk id="14" creationId="{F50872F8-E45F-4218-935E-44D9DA0CBFF2}"/>
          </ac:inkMkLst>
        </pc:inkChg>
        <pc:inkChg chg="add">
          <ac:chgData name="Sarthak Pati" userId="ceb609579b65d10b" providerId="LiveId" clId="{1BD2A7E8-0A58-4535-9CCA-57D0CA98D029}" dt="2021-06-04T16:48:06.176" v="93" actId="34124"/>
          <ac:inkMkLst>
            <pc:docMk/>
            <pc:sldMk cId="3387794409" sldId="281"/>
            <ac:inkMk id="15" creationId="{496D0E1C-F581-4AF8-A499-1C4F0F0328B1}"/>
          </ac:inkMkLst>
        </pc:inkChg>
        <pc:inkChg chg="add">
          <ac:chgData name="Sarthak Pati" userId="ceb609579b65d10b" providerId="LiveId" clId="{1BD2A7E8-0A58-4535-9CCA-57D0CA98D029}" dt="2021-06-04T16:48:44.279" v="99" actId="34124"/>
          <ac:inkMkLst>
            <pc:docMk/>
            <pc:sldMk cId="3387794409" sldId="281"/>
            <ac:inkMk id="16" creationId="{36D8ECF9-E8AD-406D-8432-4BBAEDA99324}"/>
          </ac:inkMkLst>
        </pc:inkChg>
        <pc:inkChg chg="add">
          <ac:chgData name="Sarthak Pati" userId="ceb609579b65d10b" providerId="LiveId" clId="{1BD2A7E8-0A58-4535-9CCA-57D0CA98D029}" dt="2021-06-04T16:48:53.384" v="102" actId="34124"/>
          <ac:inkMkLst>
            <pc:docMk/>
            <pc:sldMk cId="3387794409" sldId="281"/>
            <ac:inkMk id="24" creationId="{2054ED50-3147-48CF-9F17-2BDD2F3609B5}"/>
          </ac:inkMkLst>
        </pc:inkChg>
        <pc:inkChg chg="add">
          <ac:chgData name="Sarthak Pati" userId="ceb609579b65d10b" providerId="LiveId" clId="{1BD2A7E8-0A58-4535-9CCA-57D0CA98D029}" dt="2021-06-04T16:48:51.110" v="101" actId="34124"/>
          <ac:inkMkLst>
            <pc:docMk/>
            <pc:sldMk cId="3387794409" sldId="281"/>
            <ac:inkMk id="34" creationId="{FE0DAABD-A1A1-4507-82F9-9F009AB1735F}"/>
          </ac:inkMkLst>
        </pc:inkChg>
        <pc:inkChg chg="add">
          <ac:chgData name="Sarthak Pati" userId="ceb609579b65d10b" providerId="LiveId" clId="{1BD2A7E8-0A58-4535-9CCA-57D0CA98D029}" dt="2021-06-04T16:48:47.270" v="100" actId="34124"/>
          <ac:inkMkLst>
            <pc:docMk/>
            <pc:sldMk cId="3387794409" sldId="281"/>
            <ac:inkMk id="44" creationId="{C959D4E0-E7B7-42E0-A4B9-422B9258C858}"/>
          </ac:inkMkLst>
        </pc:inkChg>
        <pc:inkChg chg="add">
          <ac:chgData name="Sarthak Pati" userId="ceb609579b65d10b" providerId="LiveId" clId="{1BD2A7E8-0A58-4535-9CCA-57D0CA98D029}" dt="2021-06-04T16:48:56.156" v="103" actId="34124"/>
          <ac:inkMkLst>
            <pc:docMk/>
            <pc:sldMk cId="3387794409" sldId="281"/>
            <ac:inkMk id="52" creationId="{9DB7D7C5-4CAB-405C-852C-FEB29E889BD6}"/>
          </ac:inkMkLst>
        </pc:inkChg>
      </pc:sldChg>
      <pc:sldChg chg="del ord modTransition">
        <pc:chgData name="Sarthak Pati" userId="ceb609579b65d10b" providerId="LiveId" clId="{1BD2A7E8-0A58-4535-9CCA-57D0CA98D029}" dt="2021-06-10T21:24:38.167" v="2133" actId="47"/>
        <pc:sldMkLst>
          <pc:docMk/>
          <pc:sldMk cId="559413156" sldId="283"/>
        </pc:sldMkLst>
      </pc:sldChg>
      <pc:sldChg chg="del">
        <pc:chgData name="Sarthak Pati" userId="ceb609579b65d10b" providerId="LiveId" clId="{1BD2A7E8-0A58-4535-9CCA-57D0CA98D029}" dt="2021-06-05T18:11:23.740" v="172" actId="47"/>
        <pc:sldMkLst>
          <pc:docMk/>
          <pc:sldMk cId="1797477834" sldId="314"/>
        </pc:sldMkLst>
      </pc:sldChg>
      <pc:sldChg chg="addSp delSp modSp modTransition modAnim">
        <pc:chgData name="Sarthak Pati" userId="ceb609579b65d10b" providerId="LiveId" clId="{1BD2A7E8-0A58-4535-9CCA-57D0CA98D029}" dt="2021-06-07T13:08:35.771" v="1140" actId="113"/>
        <pc:sldMkLst>
          <pc:docMk/>
          <pc:sldMk cId="1848596945" sldId="315"/>
        </pc:sldMkLst>
        <pc:spChg chg="mod">
          <ac:chgData name="Sarthak Pati" userId="ceb609579b65d10b" providerId="LiveId" clId="{1BD2A7E8-0A58-4535-9CCA-57D0CA98D029}" dt="2021-06-07T13:08:35.771" v="1140" actId="113"/>
          <ac:spMkLst>
            <pc:docMk/>
            <pc:sldMk cId="1848596945" sldId="315"/>
            <ac:spMk id="14" creationId="{523B4FA1-CB72-4871-9019-BA5C131B49B0}"/>
          </ac:spMkLst>
        </pc:spChg>
        <pc:picChg chg="add del mod">
          <ac:chgData name="Sarthak Pati" userId="ceb609579b65d10b" providerId="LiveId" clId="{1BD2A7E8-0A58-4535-9CCA-57D0CA98D029}" dt="2021-06-06T15:35:51.200" v="789"/>
          <ac:picMkLst>
            <pc:docMk/>
            <pc:sldMk cId="1848596945" sldId="315"/>
            <ac:picMk id="2" creationId="{06A604AC-A05C-402A-90AA-1B2B93456B7B}"/>
          </ac:picMkLst>
        </pc:picChg>
        <pc:picChg chg="add del mod">
          <ac:chgData name="Sarthak Pati" userId="ceb609579b65d10b" providerId="LiveId" clId="{1BD2A7E8-0A58-4535-9CCA-57D0CA98D029}" dt="2021-06-06T15:46:08.678" v="792"/>
          <ac:picMkLst>
            <pc:docMk/>
            <pc:sldMk cId="1848596945" sldId="315"/>
            <ac:picMk id="3" creationId="{37C94975-CC0E-4F91-BC93-BAC51916A60E}"/>
          </ac:picMkLst>
        </pc:picChg>
      </pc:sldChg>
      <pc:sldChg chg="addSp delSp modSp mod modTransition delAnim modAnim modNotesTx">
        <pc:chgData name="Sarthak Pati" userId="ceb609579b65d10b" providerId="LiveId" clId="{1BD2A7E8-0A58-4535-9CCA-57D0CA98D029}" dt="2021-06-11T12:30:14.852" v="2200" actId="114"/>
        <pc:sldMkLst>
          <pc:docMk/>
          <pc:sldMk cId="1047914606" sldId="317"/>
        </pc:sldMkLst>
        <pc:spChg chg="add del mod ord">
          <ac:chgData name="Sarthak Pati" userId="ceb609579b65d10b" providerId="LiveId" clId="{1BD2A7E8-0A58-4535-9CCA-57D0CA98D029}" dt="2021-06-11T00:56:24.135" v="2141" actId="21"/>
          <ac:spMkLst>
            <pc:docMk/>
            <pc:sldMk cId="1047914606" sldId="317"/>
            <ac:spMk id="3" creationId="{6AB78CE9-8273-48D2-88E6-AC31EE56F9C7}"/>
          </ac:spMkLst>
        </pc:spChg>
        <pc:spChg chg="mod">
          <ac:chgData name="Sarthak Pati" userId="ceb609579b65d10b" providerId="LiveId" clId="{1BD2A7E8-0A58-4535-9CCA-57D0CA98D029}" dt="2021-06-05T18:12:07.820" v="201" actId="1035"/>
          <ac:spMkLst>
            <pc:docMk/>
            <pc:sldMk cId="1047914606" sldId="317"/>
            <ac:spMk id="8" creationId="{EB07FBFD-E090-4500-BC5E-4E48C76C723F}"/>
          </ac:spMkLst>
        </pc:spChg>
        <pc:spChg chg="mod">
          <ac:chgData name="Sarthak Pati" userId="ceb609579b65d10b" providerId="LiveId" clId="{1BD2A7E8-0A58-4535-9CCA-57D0CA98D029}" dt="2021-06-05T18:12:07.820" v="201" actId="1035"/>
          <ac:spMkLst>
            <pc:docMk/>
            <pc:sldMk cId="1047914606" sldId="317"/>
            <ac:spMk id="12" creationId="{D8335723-75CA-48DA-9B1D-5FF5F591AA64}"/>
          </ac:spMkLst>
        </pc:spChg>
        <pc:spChg chg="mod">
          <ac:chgData name="Sarthak Pati" userId="ceb609579b65d10b" providerId="LiveId" clId="{1BD2A7E8-0A58-4535-9CCA-57D0CA98D029}" dt="2021-06-05T18:12:07.820" v="201" actId="1035"/>
          <ac:spMkLst>
            <pc:docMk/>
            <pc:sldMk cId="1047914606" sldId="317"/>
            <ac:spMk id="13" creationId="{E3DF1536-A801-4194-918B-E06FC9D0CC9D}"/>
          </ac:spMkLst>
        </pc:spChg>
        <pc:spChg chg="mod">
          <ac:chgData name="Sarthak Pati" userId="ceb609579b65d10b" providerId="LiveId" clId="{1BD2A7E8-0A58-4535-9CCA-57D0CA98D029}" dt="2021-06-05T18:12:07.820" v="201" actId="1035"/>
          <ac:spMkLst>
            <pc:docMk/>
            <pc:sldMk cId="1047914606" sldId="317"/>
            <ac:spMk id="14" creationId="{EF7E5339-55F5-4EF7-AD04-226A84303E7A}"/>
          </ac:spMkLst>
        </pc:spChg>
        <pc:spChg chg="mod">
          <ac:chgData name="Sarthak Pati" userId="ceb609579b65d10b" providerId="LiveId" clId="{1BD2A7E8-0A58-4535-9CCA-57D0CA98D029}" dt="2021-06-05T18:12:07.820" v="201" actId="1035"/>
          <ac:spMkLst>
            <pc:docMk/>
            <pc:sldMk cId="1047914606" sldId="317"/>
            <ac:spMk id="15" creationId="{D9317CFE-101A-4AC5-8C6C-2207BFC74BD6}"/>
          </ac:spMkLst>
        </pc:spChg>
        <pc:spChg chg="mod">
          <ac:chgData name="Sarthak Pati" userId="ceb609579b65d10b" providerId="LiveId" clId="{1BD2A7E8-0A58-4535-9CCA-57D0CA98D029}" dt="2021-06-05T18:12:07.820" v="201" actId="1035"/>
          <ac:spMkLst>
            <pc:docMk/>
            <pc:sldMk cId="1047914606" sldId="317"/>
            <ac:spMk id="16" creationId="{6CC7498D-1B2C-4D3E-854D-39931BE61E40}"/>
          </ac:spMkLst>
        </pc:spChg>
        <pc:spChg chg="mod">
          <ac:chgData name="Sarthak Pati" userId="ceb609579b65d10b" providerId="LiveId" clId="{1BD2A7E8-0A58-4535-9CCA-57D0CA98D029}" dt="2021-06-05T18:12:07.820" v="201" actId="1035"/>
          <ac:spMkLst>
            <pc:docMk/>
            <pc:sldMk cId="1047914606" sldId="317"/>
            <ac:spMk id="17" creationId="{28ADA3F0-B399-47FA-85D3-8CE0F5D0BD44}"/>
          </ac:spMkLst>
        </pc:spChg>
        <pc:spChg chg="mod">
          <ac:chgData name="Sarthak Pati" userId="ceb609579b65d10b" providerId="LiveId" clId="{1BD2A7E8-0A58-4535-9CCA-57D0CA98D029}" dt="2021-06-05T18:12:07.820" v="201" actId="1035"/>
          <ac:spMkLst>
            <pc:docMk/>
            <pc:sldMk cId="1047914606" sldId="317"/>
            <ac:spMk id="18" creationId="{0FA80398-F006-4F1A-B8BE-099FBA38A71B}"/>
          </ac:spMkLst>
        </pc:spChg>
        <pc:spChg chg="mod">
          <ac:chgData name="Sarthak Pati" userId="ceb609579b65d10b" providerId="LiveId" clId="{1BD2A7E8-0A58-4535-9CCA-57D0CA98D029}" dt="2021-06-11T12:30:14.852" v="2200" actId="114"/>
          <ac:spMkLst>
            <pc:docMk/>
            <pc:sldMk cId="1047914606" sldId="317"/>
            <ac:spMk id="20" creationId="{54406AF0-B319-4B98-B2B1-F7CED58D4207}"/>
          </ac:spMkLst>
        </pc:spChg>
        <pc:picChg chg="add del mod">
          <ac:chgData name="Sarthak Pati" userId="ceb609579b65d10b" providerId="LiveId" clId="{1BD2A7E8-0A58-4535-9CCA-57D0CA98D029}" dt="2021-06-06T15:46:08.678" v="792"/>
          <ac:picMkLst>
            <pc:docMk/>
            <pc:sldMk cId="1047914606" sldId="317"/>
            <ac:picMk id="3" creationId="{40B316AA-68ED-4622-AD58-0D2942687DE6}"/>
          </ac:picMkLst>
        </pc:picChg>
        <pc:picChg chg="mod">
          <ac:chgData name="Sarthak Pati" userId="ceb609579b65d10b" providerId="LiveId" clId="{1BD2A7E8-0A58-4535-9CCA-57D0CA98D029}" dt="2021-06-05T18:11:55.797" v="175" actId="12789"/>
          <ac:picMkLst>
            <pc:docMk/>
            <pc:sldMk cId="1047914606" sldId="317"/>
            <ac:picMk id="6" creationId="{2BF9EC00-2434-496D-AD57-248321E24F4C}"/>
          </ac:picMkLst>
        </pc:picChg>
      </pc:sldChg>
      <pc:sldChg chg="addSp delSp modSp modTransition modAnim modNotesTx">
        <pc:chgData name="Sarthak Pati" userId="ceb609579b65d10b" providerId="LiveId" clId="{1BD2A7E8-0A58-4535-9CCA-57D0CA98D029}" dt="2021-06-07T20:01:08.790" v="1778" actId="6549"/>
        <pc:sldMkLst>
          <pc:docMk/>
          <pc:sldMk cId="2808371127" sldId="318"/>
        </pc:sldMkLst>
        <pc:picChg chg="add del mod">
          <ac:chgData name="Sarthak Pati" userId="ceb609579b65d10b" providerId="LiveId" clId="{1BD2A7E8-0A58-4535-9CCA-57D0CA98D029}" dt="2021-06-06T15:46:08.678" v="792"/>
          <ac:picMkLst>
            <pc:docMk/>
            <pc:sldMk cId="2808371127" sldId="318"/>
            <ac:picMk id="6" creationId="{1D47B9F8-33D1-4B60-98D1-7BD1ED5039B3}"/>
          </ac:picMkLst>
        </pc:picChg>
      </pc:sldChg>
      <pc:sldChg chg="del">
        <pc:chgData name="Sarthak Pati" userId="ceb609579b65d10b" providerId="LiveId" clId="{1BD2A7E8-0A58-4535-9CCA-57D0CA98D029}" dt="2021-06-05T18:11:23.740" v="172" actId="47"/>
        <pc:sldMkLst>
          <pc:docMk/>
          <pc:sldMk cId="343422332" sldId="319"/>
        </pc:sldMkLst>
      </pc:sldChg>
      <pc:sldChg chg="addSp delSp modSp mod modTransition modAnim">
        <pc:chgData name="Sarthak Pati" userId="ceb609579b65d10b" providerId="LiveId" clId="{1BD2A7E8-0A58-4535-9CCA-57D0CA98D029}" dt="2021-06-10T17:40:53.785" v="2132" actId="114"/>
        <pc:sldMkLst>
          <pc:docMk/>
          <pc:sldMk cId="899957635" sldId="320"/>
        </pc:sldMkLst>
        <pc:spChg chg="mod">
          <ac:chgData name="Sarthak Pati" userId="ceb609579b65d10b" providerId="LiveId" clId="{1BD2A7E8-0A58-4535-9CCA-57D0CA98D029}" dt="2021-06-10T17:40:53.785" v="2132" actId="114"/>
          <ac:spMkLst>
            <pc:docMk/>
            <pc:sldMk cId="899957635" sldId="320"/>
            <ac:spMk id="3" creationId="{1763C2F8-F606-429A-AB17-D0A69D384A40}"/>
          </ac:spMkLst>
        </pc:spChg>
        <pc:picChg chg="add del mod">
          <ac:chgData name="Sarthak Pati" userId="ceb609579b65d10b" providerId="LiveId" clId="{1BD2A7E8-0A58-4535-9CCA-57D0CA98D029}" dt="2021-06-06T15:46:08.678" v="792"/>
          <ac:picMkLst>
            <pc:docMk/>
            <pc:sldMk cId="899957635" sldId="320"/>
            <ac:picMk id="6" creationId="{D9E8530F-BB07-4DB0-B8AF-33E2BEDF721D}"/>
          </ac:picMkLst>
        </pc:picChg>
      </pc:sldChg>
      <pc:sldChg chg="addSp delSp modSp mod modTransition modAnim">
        <pc:chgData name="Sarthak Pati" userId="ceb609579b65d10b" providerId="LiveId" clId="{1BD2A7E8-0A58-4535-9CCA-57D0CA98D029}" dt="2021-06-11T12:44:14.382" v="2207" actId="1076"/>
        <pc:sldMkLst>
          <pc:docMk/>
          <pc:sldMk cId="2975473820" sldId="321"/>
        </pc:sldMkLst>
        <pc:spChg chg="add mod">
          <ac:chgData name="Sarthak Pati" userId="ceb609579b65d10b" providerId="LiveId" clId="{1BD2A7E8-0A58-4535-9CCA-57D0CA98D029}" dt="2021-06-11T12:44:14.382" v="2207" actId="1076"/>
          <ac:spMkLst>
            <pc:docMk/>
            <pc:sldMk cId="2975473820" sldId="321"/>
            <ac:spMk id="15" creationId="{57D6A085-DE43-4166-B800-2F0387551C7D}"/>
          </ac:spMkLst>
        </pc:spChg>
        <pc:picChg chg="add del mod">
          <ac:chgData name="Sarthak Pati" userId="ceb609579b65d10b" providerId="LiveId" clId="{1BD2A7E8-0A58-4535-9CCA-57D0CA98D029}" dt="2021-06-06T15:46:08.678" v="792"/>
          <ac:picMkLst>
            <pc:docMk/>
            <pc:sldMk cId="2975473820" sldId="321"/>
            <ac:picMk id="3" creationId="{D77BC16C-5C89-4E7E-8B59-7397459B4214}"/>
          </ac:picMkLst>
        </pc:picChg>
      </pc:sldChg>
      <pc:sldChg chg="del ord modTransition">
        <pc:chgData name="Sarthak Pati" userId="ceb609579b65d10b" providerId="LiveId" clId="{1BD2A7E8-0A58-4535-9CCA-57D0CA98D029}" dt="2021-06-10T21:24:38.167" v="2133" actId="47"/>
        <pc:sldMkLst>
          <pc:docMk/>
          <pc:sldMk cId="2738263049" sldId="322"/>
        </pc:sldMkLst>
      </pc:sldChg>
      <pc:sldChg chg="addSp delSp modSp mod modTransition modAnim modNotesTx">
        <pc:chgData name="Sarthak Pati" userId="ceb609579b65d10b" providerId="LiveId" clId="{1BD2A7E8-0A58-4535-9CCA-57D0CA98D029}" dt="2021-06-11T11:51:08.657" v="2195" actId="6549"/>
        <pc:sldMkLst>
          <pc:docMk/>
          <pc:sldMk cId="3257920283" sldId="323"/>
        </pc:sldMkLst>
        <pc:spChg chg="add mod">
          <ac:chgData name="Sarthak Pati" userId="ceb609579b65d10b" providerId="LiveId" clId="{1BD2A7E8-0A58-4535-9CCA-57D0CA98D029}" dt="2021-06-11T11:51:08.657" v="2195" actId="6549"/>
          <ac:spMkLst>
            <pc:docMk/>
            <pc:sldMk cId="3257920283" sldId="323"/>
            <ac:spMk id="4" creationId="{8059469A-DF7D-4344-8026-0B2DA929E366}"/>
          </ac:spMkLst>
        </pc:spChg>
        <pc:picChg chg="add del mod">
          <ac:chgData name="Sarthak Pati" userId="ceb609579b65d10b" providerId="LiveId" clId="{1BD2A7E8-0A58-4535-9CCA-57D0CA98D029}" dt="2021-06-06T15:35:51.200" v="789"/>
          <ac:picMkLst>
            <pc:docMk/>
            <pc:sldMk cId="3257920283" sldId="323"/>
            <ac:picMk id="4" creationId="{F87EE8D5-B455-4718-80D9-1D6D6DB510C3}"/>
          </ac:picMkLst>
        </pc:picChg>
        <pc:picChg chg="add del mod">
          <ac:chgData name="Sarthak Pati" userId="ceb609579b65d10b" providerId="LiveId" clId="{1BD2A7E8-0A58-4535-9CCA-57D0CA98D029}" dt="2021-06-06T15:46:08.678" v="792"/>
          <ac:picMkLst>
            <pc:docMk/>
            <pc:sldMk cId="3257920283" sldId="323"/>
            <ac:picMk id="5" creationId="{416CDB3E-511E-40D9-8592-897331BE18ED}"/>
          </ac:picMkLst>
        </pc:picChg>
      </pc:sldChg>
      <pc:sldChg chg="addSp delSp modSp mod modTransition delAnim modAnim">
        <pc:chgData name="Sarthak Pati" userId="ceb609579b65d10b" providerId="LiveId" clId="{1BD2A7E8-0A58-4535-9CCA-57D0CA98D029}" dt="2021-06-11T12:43:58.759" v="2206" actId="121"/>
        <pc:sldMkLst>
          <pc:docMk/>
          <pc:sldMk cId="3014353948" sldId="325"/>
        </pc:sldMkLst>
        <pc:spChg chg="del mod">
          <ac:chgData name="Sarthak Pati" userId="ceb609579b65d10b" providerId="LiveId" clId="{1BD2A7E8-0A58-4535-9CCA-57D0CA98D029}" dt="2021-06-11T12:43:51.143" v="2204" actId="478"/>
          <ac:spMkLst>
            <pc:docMk/>
            <pc:sldMk cId="3014353948" sldId="325"/>
            <ac:spMk id="4" creationId="{40166EE1-92E9-4BE0-9855-1D1E19EC135A}"/>
          </ac:spMkLst>
        </pc:spChg>
        <pc:spChg chg="del">
          <ac:chgData name="Sarthak Pati" userId="ceb609579b65d10b" providerId="LiveId" clId="{1BD2A7E8-0A58-4535-9CCA-57D0CA98D029}" dt="2021-06-09T17:51:30.667" v="2023" actId="478"/>
          <ac:spMkLst>
            <pc:docMk/>
            <pc:sldMk cId="3014353948" sldId="325"/>
            <ac:spMk id="4" creationId="{6E14DB0F-5FAA-4D0A-A24D-285B32BD8445}"/>
          </ac:spMkLst>
        </pc:spChg>
        <pc:spChg chg="del mod topLvl">
          <ac:chgData name="Sarthak Pati" userId="ceb609579b65d10b" providerId="LiveId" clId="{1BD2A7E8-0A58-4535-9CCA-57D0CA98D029}" dt="2021-06-09T17:52:15.905" v="2036" actId="478"/>
          <ac:spMkLst>
            <pc:docMk/>
            <pc:sldMk cId="3014353948" sldId="325"/>
            <ac:spMk id="6" creationId="{FC182579-4647-4284-B33C-1E6B4319A7B2}"/>
          </ac:spMkLst>
        </pc:spChg>
        <pc:spChg chg="add mod">
          <ac:chgData name="Sarthak Pati" userId="ceb609579b65d10b" providerId="LiveId" clId="{1BD2A7E8-0A58-4535-9CCA-57D0CA98D029}" dt="2021-06-11T12:43:58.759" v="2206" actId="121"/>
          <ac:spMkLst>
            <pc:docMk/>
            <pc:sldMk cId="3014353948" sldId="325"/>
            <ac:spMk id="10" creationId="{5B264DFD-589C-46B2-A620-8A813A6961AF}"/>
          </ac:spMkLst>
        </pc:spChg>
        <pc:spChg chg="mod topLvl">
          <ac:chgData name="Sarthak Pati" userId="ceb609579b65d10b" providerId="LiveId" clId="{1BD2A7E8-0A58-4535-9CCA-57D0CA98D029}" dt="2021-06-09T17:54:25.046" v="2069" actId="20577"/>
          <ac:spMkLst>
            <pc:docMk/>
            <pc:sldMk cId="3014353948" sldId="325"/>
            <ac:spMk id="15" creationId="{CA6325FF-E9F0-4DB5-87F2-3C11971759CB}"/>
          </ac:spMkLst>
        </pc:spChg>
        <pc:spChg chg="del">
          <ac:chgData name="Sarthak Pati" userId="ceb609579b65d10b" providerId="LiveId" clId="{1BD2A7E8-0A58-4535-9CCA-57D0CA98D029}" dt="2021-06-09T17:51:26.807" v="2022" actId="478"/>
          <ac:spMkLst>
            <pc:docMk/>
            <pc:sldMk cId="3014353948" sldId="325"/>
            <ac:spMk id="17" creationId="{5A8507B2-69A6-4EFF-946E-81E6B2C9364B}"/>
          </ac:spMkLst>
        </pc:spChg>
        <pc:spChg chg="del">
          <ac:chgData name="Sarthak Pati" userId="ceb609579b65d10b" providerId="LiveId" clId="{1BD2A7E8-0A58-4535-9CCA-57D0CA98D029}" dt="2021-06-09T17:51:36.937" v="2024" actId="478"/>
          <ac:spMkLst>
            <pc:docMk/>
            <pc:sldMk cId="3014353948" sldId="325"/>
            <ac:spMk id="20" creationId="{A85B0A42-7C3F-483A-A134-8FF8CC9A3F20}"/>
          </ac:spMkLst>
        </pc:spChg>
        <pc:spChg chg="add mod">
          <ac:chgData name="Sarthak Pati" userId="ceb609579b65d10b" providerId="LiveId" clId="{1BD2A7E8-0A58-4535-9CCA-57D0CA98D029}" dt="2021-06-07T12:42:35.749" v="1080"/>
          <ac:spMkLst>
            <pc:docMk/>
            <pc:sldMk cId="3014353948" sldId="325"/>
            <ac:spMk id="21" creationId="{5C9C3175-FA9C-4633-9130-E64F145AD6F5}"/>
          </ac:spMkLst>
        </pc:spChg>
        <pc:spChg chg="del">
          <ac:chgData name="Sarthak Pati" userId="ceb609579b65d10b" providerId="LiveId" clId="{1BD2A7E8-0A58-4535-9CCA-57D0CA98D029}" dt="2021-06-09T17:51:39.143" v="2025" actId="478"/>
          <ac:spMkLst>
            <pc:docMk/>
            <pc:sldMk cId="3014353948" sldId="325"/>
            <ac:spMk id="22" creationId="{A7B37892-DDBA-4505-AE87-A3699983B54C}"/>
          </ac:spMkLst>
        </pc:spChg>
        <pc:spChg chg="add del mod">
          <ac:chgData name="Sarthak Pati" userId="ceb609579b65d10b" providerId="LiveId" clId="{1BD2A7E8-0A58-4535-9CCA-57D0CA98D029}" dt="2021-06-07T12:42:41.199" v="1081" actId="478"/>
          <ac:spMkLst>
            <pc:docMk/>
            <pc:sldMk cId="3014353948" sldId="325"/>
            <ac:spMk id="23" creationId="{55A9CA9C-3438-473E-AB1C-9B828BF45CCA}"/>
          </ac:spMkLst>
        </pc:spChg>
        <pc:spChg chg="add mod">
          <ac:chgData name="Sarthak Pati" userId="ceb609579b65d10b" providerId="LiveId" clId="{1BD2A7E8-0A58-4535-9CCA-57D0CA98D029}" dt="2021-06-07T12:42:45.913" v="1082"/>
          <ac:spMkLst>
            <pc:docMk/>
            <pc:sldMk cId="3014353948" sldId="325"/>
            <ac:spMk id="25" creationId="{93A7E1CC-73EC-4620-A9F9-2110E8ACD798}"/>
          </ac:spMkLst>
        </pc:spChg>
        <pc:spChg chg="add mod">
          <ac:chgData name="Sarthak Pati" userId="ceb609579b65d10b" providerId="LiveId" clId="{1BD2A7E8-0A58-4535-9CCA-57D0CA98D029}" dt="2021-06-09T17:56:05.048" v="2091" actId="554"/>
          <ac:spMkLst>
            <pc:docMk/>
            <pc:sldMk cId="3014353948" sldId="325"/>
            <ac:spMk id="30" creationId="{1F3428AA-5F12-4C38-95FE-70F7A0392BB8}"/>
          </ac:spMkLst>
        </pc:spChg>
        <pc:spChg chg="add mod">
          <ac:chgData name="Sarthak Pati" userId="ceb609579b65d10b" providerId="LiveId" clId="{1BD2A7E8-0A58-4535-9CCA-57D0CA98D029}" dt="2021-06-09T17:56:00.534" v="2090" actId="554"/>
          <ac:spMkLst>
            <pc:docMk/>
            <pc:sldMk cId="3014353948" sldId="325"/>
            <ac:spMk id="31" creationId="{69FF22CD-AFAD-46D3-828D-818E4BFFDA2C}"/>
          </ac:spMkLst>
        </pc:spChg>
        <pc:spChg chg="add mod">
          <ac:chgData name="Sarthak Pati" userId="ceb609579b65d10b" providerId="LiveId" clId="{1BD2A7E8-0A58-4535-9CCA-57D0CA98D029}" dt="2021-06-09T17:56:00.534" v="2090" actId="554"/>
          <ac:spMkLst>
            <pc:docMk/>
            <pc:sldMk cId="3014353948" sldId="325"/>
            <ac:spMk id="32" creationId="{F3D8B322-63DA-47BD-AE45-8A0797024F6D}"/>
          </ac:spMkLst>
        </pc:spChg>
        <pc:spChg chg="add mod">
          <ac:chgData name="Sarthak Pati" userId="ceb609579b65d10b" providerId="LiveId" clId="{1BD2A7E8-0A58-4535-9CCA-57D0CA98D029}" dt="2021-06-09T17:56:00.534" v="2090" actId="554"/>
          <ac:spMkLst>
            <pc:docMk/>
            <pc:sldMk cId="3014353948" sldId="325"/>
            <ac:spMk id="33" creationId="{A6B770D5-751A-4813-9E61-BD96587684B0}"/>
          </ac:spMkLst>
        </pc:spChg>
        <pc:spChg chg="add mod">
          <ac:chgData name="Sarthak Pati" userId="ceb609579b65d10b" providerId="LiveId" clId="{1BD2A7E8-0A58-4535-9CCA-57D0CA98D029}" dt="2021-06-09T17:56:05.048" v="2091" actId="554"/>
          <ac:spMkLst>
            <pc:docMk/>
            <pc:sldMk cId="3014353948" sldId="325"/>
            <ac:spMk id="34" creationId="{6D3521CA-F44C-42F4-8BD8-7299CEF1B3F8}"/>
          </ac:spMkLst>
        </pc:spChg>
        <pc:spChg chg="add mod">
          <ac:chgData name="Sarthak Pati" userId="ceb609579b65d10b" providerId="LiveId" clId="{1BD2A7E8-0A58-4535-9CCA-57D0CA98D029}" dt="2021-06-09T17:56:05.048" v="2091" actId="554"/>
          <ac:spMkLst>
            <pc:docMk/>
            <pc:sldMk cId="3014353948" sldId="325"/>
            <ac:spMk id="35" creationId="{B85DEB8B-42BC-44D4-9E02-039CE43650FA}"/>
          </ac:spMkLst>
        </pc:spChg>
        <pc:spChg chg="add mod ord">
          <ac:chgData name="Sarthak Pati" userId="ceb609579b65d10b" providerId="LiveId" clId="{1BD2A7E8-0A58-4535-9CCA-57D0CA98D029}" dt="2021-06-09T17:56:13.226" v="2092" actId="14100"/>
          <ac:spMkLst>
            <pc:docMk/>
            <pc:sldMk cId="3014353948" sldId="325"/>
            <ac:spMk id="37" creationId="{CFFEEC93-7D76-41F1-A7BD-C863B6692A46}"/>
          </ac:spMkLst>
        </pc:spChg>
        <pc:grpChg chg="add mod">
          <ac:chgData name="Sarthak Pati" userId="ceb609579b65d10b" providerId="LiveId" clId="{1BD2A7E8-0A58-4535-9CCA-57D0CA98D029}" dt="2021-06-09T17:55:42.981" v="2088" actId="164"/>
          <ac:grpSpMkLst>
            <pc:docMk/>
            <pc:sldMk cId="3014353948" sldId="325"/>
            <ac:grpSpMk id="5" creationId="{4B657FE2-6A83-426B-BB73-36DAC9CB286F}"/>
          </ac:grpSpMkLst>
        </pc:grpChg>
        <pc:grpChg chg="add del mod">
          <ac:chgData name="Sarthak Pati" userId="ceb609579b65d10b" providerId="LiveId" clId="{1BD2A7E8-0A58-4535-9CCA-57D0CA98D029}" dt="2021-06-09T17:52:00.609" v="2031" actId="165"/>
          <ac:grpSpMkLst>
            <pc:docMk/>
            <pc:sldMk cId="3014353948" sldId="325"/>
            <ac:grpSpMk id="16" creationId="{2B6C33BD-4590-44A8-AE49-5E1C1386CC87}"/>
          </ac:grpSpMkLst>
        </pc:grpChg>
        <pc:grpChg chg="add del mod topLvl">
          <ac:chgData name="Sarthak Pati" userId="ceb609579b65d10b" providerId="LiveId" clId="{1BD2A7E8-0A58-4535-9CCA-57D0CA98D029}" dt="2021-06-09T17:58:40.620" v="2112" actId="478"/>
          <ac:grpSpMkLst>
            <pc:docMk/>
            <pc:sldMk cId="3014353948" sldId="325"/>
            <ac:grpSpMk id="18" creationId="{1C9B8C6C-7F16-4C69-89A1-D4313E65092D}"/>
          </ac:grpSpMkLst>
        </pc:grpChg>
        <pc:grpChg chg="add del mod">
          <ac:chgData name="Sarthak Pati" userId="ceb609579b65d10b" providerId="LiveId" clId="{1BD2A7E8-0A58-4535-9CCA-57D0CA98D029}" dt="2021-06-09T17:52:15.905" v="2036" actId="478"/>
          <ac:grpSpMkLst>
            <pc:docMk/>
            <pc:sldMk cId="3014353948" sldId="325"/>
            <ac:grpSpMk id="36" creationId="{AD272907-5418-4A14-B3B3-EB7D2E416C46}"/>
          </ac:grpSpMkLst>
        </pc:grpChg>
        <pc:grpChg chg="add del mod">
          <ac:chgData name="Sarthak Pati" userId="ceb609579b65d10b" providerId="LiveId" clId="{1BD2A7E8-0A58-4535-9CCA-57D0CA98D029}" dt="2021-06-09T17:58:10.386" v="2104" actId="478"/>
          <ac:grpSpMkLst>
            <pc:docMk/>
            <pc:sldMk cId="3014353948" sldId="325"/>
            <ac:grpSpMk id="38" creationId="{B6975929-FE16-4D86-B708-E8C0F035C08A}"/>
          </ac:grpSpMkLst>
        </pc:grpChg>
        <pc:graphicFrameChg chg="modGraphic">
          <ac:chgData name="Sarthak Pati" userId="ceb609579b65d10b" providerId="LiveId" clId="{1BD2A7E8-0A58-4535-9CCA-57D0CA98D029}" dt="2021-06-10T21:40:50.409" v="2140" actId="20577"/>
          <ac:graphicFrameMkLst>
            <pc:docMk/>
            <pc:sldMk cId="3014353948" sldId="325"/>
            <ac:graphicFrameMk id="19" creationId="{423D95FC-7F96-4F6C-AD03-15DFE4B5F958}"/>
          </ac:graphicFrameMkLst>
        </pc:graphicFrameChg>
        <pc:picChg chg="add del mod">
          <ac:chgData name="Sarthak Pati" userId="ceb609579b65d10b" providerId="LiveId" clId="{1BD2A7E8-0A58-4535-9CCA-57D0CA98D029}" dt="2021-06-06T15:46:08.678" v="792"/>
          <ac:picMkLst>
            <pc:docMk/>
            <pc:sldMk cId="3014353948" sldId="325"/>
            <ac:picMk id="5" creationId="{DF8F8AF4-CB45-4B16-8C86-0FA9E367C4DD}"/>
          </ac:picMkLst>
        </pc:picChg>
        <pc:picChg chg="del">
          <ac:chgData name="Sarthak Pati" userId="ceb609579b65d10b" providerId="LiveId" clId="{1BD2A7E8-0A58-4535-9CCA-57D0CA98D029}" dt="2021-06-09T17:51:26.807" v="2022" actId="478"/>
          <ac:picMkLst>
            <pc:docMk/>
            <pc:sldMk cId="3014353948" sldId="325"/>
            <ac:picMk id="7" creationId="{FA3EA7E0-EB21-4787-972D-9AC7E3355FB3}"/>
          </ac:picMkLst>
        </pc:picChg>
        <pc:picChg chg="del">
          <ac:chgData name="Sarthak Pati" userId="ceb609579b65d10b" providerId="LiveId" clId="{1BD2A7E8-0A58-4535-9CCA-57D0CA98D029}" dt="2021-06-09T17:51:26.807" v="2022" actId="478"/>
          <ac:picMkLst>
            <pc:docMk/>
            <pc:sldMk cId="3014353948" sldId="325"/>
            <ac:picMk id="8" creationId="{E656F86E-876D-4445-82B1-C5874DF85AF0}"/>
          </ac:picMkLst>
        </pc:picChg>
        <pc:picChg chg="del">
          <ac:chgData name="Sarthak Pati" userId="ceb609579b65d10b" providerId="LiveId" clId="{1BD2A7E8-0A58-4535-9CCA-57D0CA98D029}" dt="2021-06-09T17:51:26.807" v="2022" actId="478"/>
          <ac:picMkLst>
            <pc:docMk/>
            <pc:sldMk cId="3014353948" sldId="325"/>
            <ac:picMk id="9" creationId="{B3CD85E6-39B5-4C69-8EC6-9B771561631C}"/>
          </ac:picMkLst>
        </pc:picChg>
        <pc:picChg chg="del">
          <ac:chgData name="Sarthak Pati" userId="ceb609579b65d10b" providerId="LiveId" clId="{1BD2A7E8-0A58-4535-9CCA-57D0CA98D029}" dt="2021-06-09T17:51:26.807" v="2022" actId="478"/>
          <ac:picMkLst>
            <pc:docMk/>
            <pc:sldMk cId="3014353948" sldId="325"/>
            <ac:picMk id="10" creationId="{AABDF2C7-E39A-48F0-8E53-B2CDA148B9E5}"/>
          </ac:picMkLst>
        </pc:picChg>
        <pc:picChg chg="mod topLvl">
          <ac:chgData name="Sarthak Pati" userId="ceb609579b65d10b" providerId="LiveId" clId="{1BD2A7E8-0A58-4535-9CCA-57D0CA98D029}" dt="2021-06-09T17:57:15.261" v="2101" actId="1076"/>
          <ac:picMkLst>
            <pc:docMk/>
            <pc:sldMk cId="3014353948" sldId="325"/>
            <ac:picMk id="11" creationId="{0ECF76F5-3C3E-43E6-84FD-9582A931AD96}"/>
          </ac:picMkLst>
        </pc:picChg>
        <pc:picChg chg="mod topLvl">
          <ac:chgData name="Sarthak Pati" userId="ceb609579b65d10b" providerId="LiveId" clId="{1BD2A7E8-0A58-4535-9CCA-57D0CA98D029}" dt="2021-06-09T17:54:12.468" v="2060" actId="20577"/>
          <ac:picMkLst>
            <pc:docMk/>
            <pc:sldMk cId="3014353948" sldId="325"/>
            <ac:picMk id="12" creationId="{B56FBF12-BEFA-46C0-9641-3D837D30802A}"/>
          </ac:picMkLst>
        </pc:picChg>
        <pc:picChg chg="mod topLvl">
          <ac:chgData name="Sarthak Pati" userId="ceb609579b65d10b" providerId="LiveId" clId="{1BD2A7E8-0A58-4535-9CCA-57D0CA98D029}" dt="2021-06-09T17:54:12.468" v="2060" actId="20577"/>
          <ac:picMkLst>
            <pc:docMk/>
            <pc:sldMk cId="3014353948" sldId="325"/>
            <ac:picMk id="13" creationId="{69157FA2-197C-4A91-A9CA-88481068D3D6}"/>
          </ac:picMkLst>
        </pc:picChg>
        <pc:picChg chg="mod topLvl">
          <ac:chgData name="Sarthak Pati" userId="ceb609579b65d10b" providerId="LiveId" clId="{1BD2A7E8-0A58-4535-9CCA-57D0CA98D029}" dt="2021-06-09T17:57:08.596" v="2099" actId="14100"/>
          <ac:picMkLst>
            <pc:docMk/>
            <pc:sldMk cId="3014353948" sldId="325"/>
            <ac:picMk id="14" creationId="{0A358953-AC83-40D1-84DA-B0C070A1A855}"/>
          </ac:picMkLst>
        </pc:picChg>
        <pc:picChg chg="add mod">
          <ac:chgData name="Sarthak Pati" userId="ceb609579b65d10b" providerId="LiveId" clId="{1BD2A7E8-0A58-4535-9CCA-57D0CA98D029}" dt="2021-06-09T17:50:50.419" v="2019" actId="14100"/>
          <ac:picMkLst>
            <pc:docMk/>
            <pc:sldMk cId="3014353948" sldId="325"/>
            <ac:picMk id="23" creationId="{9852321F-5EAA-4922-9A82-A1936AD76EFE}"/>
          </ac:picMkLst>
        </pc:picChg>
        <pc:picChg chg="add mod ord modCrop">
          <ac:chgData name="Sarthak Pati" userId="ceb609579b65d10b" providerId="LiveId" clId="{1BD2A7E8-0A58-4535-9CCA-57D0CA98D029}" dt="2021-06-09T17:49:48.553" v="2004" actId="1076"/>
          <ac:picMkLst>
            <pc:docMk/>
            <pc:sldMk cId="3014353948" sldId="325"/>
            <ac:picMk id="24" creationId="{90F08845-6411-4930-B1A0-2A4B5889F344}"/>
          </ac:picMkLst>
        </pc:picChg>
        <pc:picChg chg="add del mod">
          <ac:chgData name="Sarthak Pati" userId="ceb609579b65d10b" providerId="LiveId" clId="{1BD2A7E8-0A58-4535-9CCA-57D0CA98D029}" dt="2021-06-07T12:42:41.199" v="1081" actId="478"/>
          <ac:picMkLst>
            <pc:docMk/>
            <pc:sldMk cId="3014353948" sldId="325"/>
            <ac:picMk id="24" creationId="{A5EE8E90-3898-4174-9FD4-6BEB9D24D9D5}"/>
          </ac:picMkLst>
        </pc:picChg>
        <pc:picChg chg="add mod">
          <ac:chgData name="Sarthak Pati" userId="ceb609579b65d10b" providerId="LiveId" clId="{1BD2A7E8-0A58-4535-9CCA-57D0CA98D029}" dt="2021-06-09T17:50:20.877" v="2010" actId="1076"/>
          <ac:picMkLst>
            <pc:docMk/>
            <pc:sldMk cId="3014353948" sldId="325"/>
            <ac:picMk id="26" creationId="{0A2A758B-72A9-4212-8BBA-39528D87545A}"/>
          </ac:picMkLst>
        </pc:picChg>
        <pc:picChg chg="add mod">
          <ac:chgData name="Sarthak Pati" userId="ceb609579b65d10b" providerId="LiveId" clId="{1BD2A7E8-0A58-4535-9CCA-57D0CA98D029}" dt="2021-06-09T17:50:08.828" v="2009" actId="14100"/>
          <ac:picMkLst>
            <pc:docMk/>
            <pc:sldMk cId="3014353948" sldId="325"/>
            <ac:picMk id="27" creationId="{A32CDBFD-CE38-4D4F-A648-6AA0647F2FF8}"/>
          </ac:picMkLst>
        </pc:picChg>
        <pc:picChg chg="add mod">
          <ac:chgData name="Sarthak Pati" userId="ceb609579b65d10b" providerId="LiveId" clId="{1BD2A7E8-0A58-4535-9CCA-57D0CA98D029}" dt="2021-06-09T17:46:20.956" v="1921" actId="14100"/>
          <ac:picMkLst>
            <pc:docMk/>
            <pc:sldMk cId="3014353948" sldId="325"/>
            <ac:picMk id="28" creationId="{615270F1-263C-4B49-88A9-77475BADFB69}"/>
          </ac:picMkLst>
        </pc:picChg>
        <pc:picChg chg="add mod">
          <ac:chgData name="Sarthak Pati" userId="ceb609579b65d10b" providerId="LiveId" clId="{1BD2A7E8-0A58-4535-9CCA-57D0CA98D029}" dt="2021-06-09T17:45:45.492" v="1910" actId="1076"/>
          <ac:picMkLst>
            <pc:docMk/>
            <pc:sldMk cId="3014353948" sldId="325"/>
            <ac:picMk id="29" creationId="{6659EB62-54A7-4421-8A4D-9E3BB8561878}"/>
          </ac:picMkLst>
        </pc:picChg>
        <pc:picChg chg="add mod">
          <ac:chgData name="Sarthak Pati" userId="ceb609579b65d10b" providerId="LiveId" clId="{1BD2A7E8-0A58-4535-9CCA-57D0CA98D029}" dt="2021-06-09T17:58:14.075" v="2106" actId="1076"/>
          <ac:picMkLst>
            <pc:docMk/>
            <pc:sldMk cId="3014353948" sldId="325"/>
            <ac:picMk id="39" creationId="{44D1CBD8-9CC3-4EC8-B604-533264A41E55}"/>
          </ac:picMkLst>
        </pc:picChg>
        <pc:picChg chg="add del mod ord">
          <ac:chgData name="Sarthak Pati" userId="ceb609579b65d10b" providerId="LiveId" clId="{1BD2A7E8-0A58-4535-9CCA-57D0CA98D029}" dt="2021-06-09T17:58:38.663" v="2111" actId="21"/>
          <ac:picMkLst>
            <pc:docMk/>
            <pc:sldMk cId="3014353948" sldId="325"/>
            <ac:picMk id="40" creationId="{DBD5E279-E362-4FAD-AD7F-96E464DA0A6B}"/>
          </ac:picMkLst>
        </pc:picChg>
        <pc:picChg chg="add mod ord">
          <ac:chgData name="Sarthak Pati" userId="ceb609579b65d10b" providerId="LiveId" clId="{1BD2A7E8-0A58-4535-9CCA-57D0CA98D029}" dt="2021-06-09T17:59:03.391" v="2120" actId="1076"/>
          <ac:picMkLst>
            <pc:docMk/>
            <pc:sldMk cId="3014353948" sldId="325"/>
            <ac:picMk id="41" creationId="{9DD1D987-D000-4878-91CF-24A421122FF2}"/>
          </ac:picMkLst>
        </pc:picChg>
      </pc:sldChg>
      <pc:sldChg chg="addSp delSp modSp mod modTransition modAnim modNotesTx">
        <pc:chgData name="Sarthak Pati" userId="ceb609579b65d10b" providerId="LiveId" clId="{1BD2A7E8-0A58-4535-9CCA-57D0CA98D029}" dt="2021-06-07T13:07:41.401" v="1126" actId="20577"/>
        <pc:sldMkLst>
          <pc:docMk/>
          <pc:sldMk cId="1906912165" sldId="326"/>
        </pc:sldMkLst>
        <pc:spChg chg="mod">
          <ac:chgData name="Sarthak Pati" userId="ceb609579b65d10b" providerId="LiveId" clId="{1BD2A7E8-0A58-4535-9CCA-57D0CA98D029}" dt="2021-06-07T13:07:41.401" v="1126" actId="20577"/>
          <ac:spMkLst>
            <pc:docMk/>
            <pc:sldMk cId="1906912165" sldId="326"/>
            <ac:spMk id="3" creationId="{83E6F2A1-32F5-46A0-8BC4-40E5411E7E07}"/>
          </ac:spMkLst>
        </pc:spChg>
        <pc:spChg chg="add mod">
          <ac:chgData name="Sarthak Pati" userId="ceb609579b65d10b" providerId="LiveId" clId="{1BD2A7E8-0A58-4535-9CCA-57D0CA98D029}" dt="2021-06-07T12:43:42.420" v="1105"/>
          <ac:spMkLst>
            <pc:docMk/>
            <pc:sldMk cId="1906912165" sldId="326"/>
            <ac:spMk id="4" creationId="{7AF386A7-A097-4785-8537-8C984BFD68B1}"/>
          </ac:spMkLst>
        </pc:spChg>
        <pc:picChg chg="add del mod">
          <ac:chgData name="Sarthak Pati" userId="ceb609579b65d10b" providerId="LiveId" clId="{1BD2A7E8-0A58-4535-9CCA-57D0CA98D029}" dt="2021-06-06T15:35:51.200" v="789"/>
          <ac:picMkLst>
            <pc:docMk/>
            <pc:sldMk cId="1906912165" sldId="326"/>
            <ac:picMk id="4" creationId="{629838AE-CB87-4FC1-81AF-DE85B3695746}"/>
          </ac:picMkLst>
        </pc:picChg>
        <pc:picChg chg="add del mod">
          <ac:chgData name="Sarthak Pati" userId="ceb609579b65d10b" providerId="LiveId" clId="{1BD2A7E8-0A58-4535-9CCA-57D0CA98D029}" dt="2021-06-06T15:46:08.678" v="792"/>
          <ac:picMkLst>
            <pc:docMk/>
            <pc:sldMk cId="1906912165" sldId="326"/>
            <ac:picMk id="5" creationId="{EB3F5154-11DA-450F-9B0F-BB28E32FF245}"/>
          </ac:picMkLst>
        </pc:picChg>
      </pc:sldChg>
      <pc:sldChg chg="addSp delSp modSp new mod modAnim modNotesTx">
        <pc:chgData name="Sarthak Pati" userId="ceb609579b65d10b" providerId="LiveId" clId="{1BD2A7E8-0A58-4535-9CCA-57D0CA98D029}" dt="2021-06-07T13:59:24.202" v="1152" actId="12789"/>
        <pc:sldMkLst>
          <pc:docMk/>
          <pc:sldMk cId="2917432450" sldId="327"/>
        </pc:sldMkLst>
        <pc:spChg chg="del">
          <ac:chgData name="Sarthak Pati" userId="ceb609579b65d10b" providerId="LiveId" clId="{1BD2A7E8-0A58-4535-9CCA-57D0CA98D029}" dt="2021-06-07T02:01:03.502" v="955" actId="478"/>
          <ac:spMkLst>
            <pc:docMk/>
            <pc:sldMk cId="2917432450" sldId="327"/>
            <ac:spMk id="2" creationId="{D5D223A4-C2EF-4CA8-B8C5-DC5B92156C11}"/>
          </ac:spMkLst>
        </pc:spChg>
        <pc:spChg chg="del">
          <ac:chgData name="Sarthak Pati" userId="ceb609579b65d10b" providerId="LiveId" clId="{1BD2A7E8-0A58-4535-9CCA-57D0CA98D029}" dt="2021-06-06T22:27:35.842" v="824"/>
          <ac:spMkLst>
            <pc:docMk/>
            <pc:sldMk cId="2917432450" sldId="327"/>
            <ac:spMk id="3" creationId="{3AF4C3A3-9DCB-410B-852A-96794B2F4CF1}"/>
          </ac:spMkLst>
        </pc:spChg>
        <pc:spChg chg="add mod">
          <ac:chgData name="Sarthak Pati" userId="ceb609579b65d10b" providerId="LiveId" clId="{1BD2A7E8-0A58-4535-9CCA-57D0CA98D029}" dt="2021-06-07T11:58:24.374" v="995" actId="1076"/>
          <ac:spMkLst>
            <pc:docMk/>
            <pc:sldMk cId="2917432450" sldId="327"/>
            <ac:spMk id="8" creationId="{278F7ADA-1D04-4479-91CC-42E00A5301DC}"/>
          </ac:spMkLst>
        </pc:spChg>
        <pc:spChg chg="add mod">
          <ac:chgData name="Sarthak Pati" userId="ceb609579b65d10b" providerId="LiveId" clId="{1BD2A7E8-0A58-4535-9CCA-57D0CA98D029}" dt="2021-06-07T11:58:26.871" v="996" actId="1076"/>
          <ac:spMkLst>
            <pc:docMk/>
            <pc:sldMk cId="2917432450" sldId="327"/>
            <ac:spMk id="9" creationId="{4983D16B-29AC-410C-B416-10886B312058}"/>
          </ac:spMkLst>
        </pc:spChg>
        <pc:spChg chg="add mod">
          <ac:chgData name="Sarthak Pati" userId="ceb609579b65d10b" providerId="LiveId" clId="{1BD2A7E8-0A58-4535-9CCA-57D0CA98D029}" dt="2021-06-07T11:58:31.843" v="997" actId="1037"/>
          <ac:spMkLst>
            <pc:docMk/>
            <pc:sldMk cId="2917432450" sldId="327"/>
            <ac:spMk id="10" creationId="{E7739CC0-44BA-4067-9D7F-7C8926CB8BEF}"/>
          </ac:spMkLst>
        </pc:spChg>
        <pc:spChg chg="add mod">
          <ac:chgData name="Sarthak Pati" userId="ceb609579b65d10b" providerId="LiveId" clId="{1BD2A7E8-0A58-4535-9CCA-57D0CA98D029}" dt="2021-06-07T12:05:13.339" v="1061" actId="207"/>
          <ac:spMkLst>
            <pc:docMk/>
            <pc:sldMk cId="2917432450" sldId="327"/>
            <ac:spMk id="11" creationId="{FA1AB354-299C-40D7-9EE1-F15DCABBF2EC}"/>
          </ac:spMkLst>
        </pc:spChg>
        <pc:spChg chg="add mod">
          <ac:chgData name="Sarthak Pati" userId="ceb609579b65d10b" providerId="LiveId" clId="{1BD2A7E8-0A58-4535-9CCA-57D0CA98D029}" dt="2021-06-07T11:59:20.045" v="1007" actId="14100"/>
          <ac:spMkLst>
            <pc:docMk/>
            <pc:sldMk cId="2917432450" sldId="327"/>
            <ac:spMk id="14" creationId="{4FAD0189-65F9-46E1-887D-42267E9476FC}"/>
          </ac:spMkLst>
        </pc:spChg>
        <pc:spChg chg="add mod">
          <ac:chgData name="Sarthak Pati" userId="ceb609579b65d10b" providerId="LiveId" clId="{1BD2A7E8-0A58-4535-9CCA-57D0CA98D029}" dt="2021-06-07T11:59:47.062" v="1018" actId="206"/>
          <ac:spMkLst>
            <pc:docMk/>
            <pc:sldMk cId="2917432450" sldId="327"/>
            <ac:spMk id="15" creationId="{9F3B08C3-0973-4EBE-AE88-AD4F8669C8D8}"/>
          </ac:spMkLst>
        </pc:spChg>
        <pc:spChg chg="add mod">
          <ac:chgData name="Sarthak Pati" userId="ceb609579b65d10b" providerId="LiveId" clId="{1BD2A7E8-0A58-4535-9CCA-57D0CA98D029}" dt="2021-06-07T11:59:11.293" v="1005" actId="206"/>
          <ac:spMkLst>
            <pc:docMk/>
            <pc:sldMk cId="2917432450" sldId="327"/>
            <ac:spMk id="16" creationId="{055E14D7-CE40-4B80-BC18-7484AD4BEB4E}"/>
          </ac:spMkLst>
        </pc:spChg>
        <pc:spChg chg="add mod">
          <ac:chgData name="Sarthak Pati" userId="ceb609579b65d10b" providerId="LiveId" clId="{1BD2A7E8-0A58-4535-9CCA-57D0CA98D029}" dt="2021-06-07T12:05:13.339" v="1061" actId="207"/>
          <ac:spMkLst>
            <pc:docMk/>
            <pc:sldMk cId="2917432450" sldId="327"/>
            <ac:spMk id="17" creationId="{1953670A-AE93-4E34-BA41-4C260F2D9687}"/>
          </ac:spMkLst>
        </pc:spChg>
        <pc:spChg chg="add mod">
          <ac:chgData name="Sarthak Pati" userId="ceb609579b65d10b" providerId="LiveId" clId="{1BD2A7E8-0A58-4535-9CCA-57D0CA98D029}" dt="2021-06-07T12:05:13.339" v="1061" actId="207"/>
          <ac:spMkLst>
            <pc:docMk/>
            <pc:sldMk cId="2917432450" sldId="327"/>
            <ac:spMk id="18" creationId="{9BE080DD-BF4D-456F-A82A-F4087AF8E28C}"/>
          </ac:spMkLst>
        </pc:spChg>
        <pc:spChg chg="add mod">
          <ac:chgData name="Sarthak Pati" userId="ceb609579b65d10b" providerId="LiveId" clId="{1BD2A7E8-0A58-4535-9CCA-57D0CA98D029}" dt="2021-06-07T12:00:25.455" v="1024" actId="206"/>
          <ac:spMkLst>
            <pc:docMk/>
            <pc:sldMk cId="2917432450" sldId="327"/>
            <ac:spMk id="19" creationId="{C4F70733-18F8-4893-A3BF-EB42DCB2A39F}"/>
          </ac:spMkLst>
        </pc:spChg>
        <pc:spChg chg="add mod">
          <ac:chgData name="Sarthak Pati" userId="ceb609579b65d10b" providerId="LiveId" clId="{1BD2A7E8-0A58-4535-9CCA-57D0CA98D029}" dt="2021-06-07T12:05:13.339" v="1061" actId="207"/>
          <ac:spMkLst>
            <pc:docMk/>
            <pc:sldMk cId="2917432450" sldId="327"/>
            <ac:spMk id="20" creationId="{461318ED-AD9A-4F7A-B426-1C11E9A31FBA}"/>
          </ac:spMkLst>
        </pc:spChg>
        <pc:spChg chg="add del mod">
          <ac:chgData name="Sarthak Pati" userId="ceb609579b65d10b" providerId="LiveId" clId="{1BD2A7E8-0A58-4535-9CCA-57D0CA98D029}" dt="2021-06-06T22:31:30.148" v="900" actId="478"/>
          <ac:spMkLst>
            <pc:docMk/>
            <pc:sldMk cId="2917432450" sldId="327"/>
            <ac:spMk id="22" creationId="{9B4FE950-1BBF-4717-921A-FBB523BDB3E6}"/>
          </ac:spMkLst>
        </pc:spChg>
        <pc:spChg chg="add del mod">
          <ac:chgData name="Sarthak Pati" userId="ceb609579b65d10b" providerId="LiveId" clId="{1BD2A7E8-0A58-4535-9CCA-57D0CA98D029}" dt="2021-06-06T22:34:07.317" v="926"/>
          <ac:spMkLst>
            <pc:docMk/>
            <pc:sldMk cId="2917432450" sldId="327"/>
            <ac:spMk id="23" creationId="{711FF4ED-7583-426F-B147-6A45CBF1C70D}"/>
          </ac:spMkLst>
        </pc:spChg>
        <pc:spChg chg="add mod">
          <ac:chgData name="Sarthak Pati" userId="ceb609579b65d10b" providerId="LiveId" clId="{1BD2A7E8-0A58-4535-9CCA-57D0CA98D029}" dt="2021-06-07T12:00:58.162" v="1031" actId="207"/>
          <ac:spMkLst>
            <pc:docMk/>
            <pc:sldMk cId="2917432450" sldId="327"/>
            <ac:spMk id="24" creationId="{A0B72FE3-ABAB-4D44-B548-78C5A3077008}"/>
          </ac:spMkLst>
        </pc:spChg>
        <pc:spChg chg="mod">
          <ac:chgData name="Sarthak Pati" userId="ceb609579b65d10b" providerId="LiveId" clId="{1BD2A7E8-0A58-4535-9CCA-57D0CA98D029}" dt="2021-06-07T13:59:16.046" v="1150" actId="1076"/>
          <ac:spMkLst>
            <pc:docMk/>
            <pc:sldMk cId="2917432450" sldId="327"/>
            <ac:spMk id="31" creationId="{1C99D7B5-C290-4C12-BE82-CA8174FF008C}"/>
          </ac:spMkLst>
        </pc:spChg>
        <pc:spChg chg="mod">
          <ac:chgData name="Sarthak Pati" userId="ceb609579b65d10b" providerId="LiveId" clId="{1BD2A7E8-0A58-4535-9CCA-57D0CA98D029}" dt="2021-06-07T13:59:13.614" v="1149" actId="1076"/>
          <ac:spMkLst>
            <pc:docMk/>
            <pc:sldMk cId="2917432450" sldId="327"/>
            <ac:spMk id="32" creationId="{A5A3F550-EE0E-480D-8D94-2381E895331A}"/>
          </ac:spMkLst>
        </pc:spChg>
        <pc:spChg chg="mod">
          <ac:chgData name="Sarthak Pati" userId="ceb609579b65d10b" providerId="LiveId" clId="{1BD2A7E8-0A58-4535-9CCA-57D0CA98D029}" dt="2021-06-07T13:59:01.041" v="1146" actId="1076"/>
          <ac:spMkLst>
            <pc:docMk/>
            <pc:sldMk cId="2917432450" sldId="327"/>
            <ac:spMk id="33" creationId="{47B7B27B-D050-4107-A187-162D41ED157B}"/>
          </ac:spMkLst>
        </pc:spChg>
        <pc:spChg chg="mod">
          <ac:chgData name="Sarthak Pati" userId="ceb609579b65d10b" providerId="LiveId" clId="{1BD2A7E8-0A58-4535-9CCA-57D0CA98D029}" dt="2021-06-07T13:59:06.595" v="1147" actId="1076"/>
          <ac:spMkLst>
            <pc:docMk/>
            <pc:sldMk cId="2917432450" sldId="327"/>
            <ac:spMk id="34" creationId="{4B41FB20-5272-4DE8-9059-B0AF9D94C616}"/>
          </ac:spMkLst>
        </pc:spChg>
        <pc:spChg chg="mod">
          <ac:chgData name="Sarthak Pati" userId="ceb609579b65d10b" providerId="LiveId" clId="{1BD2A7E8-0A58-4535-9CCA-57D0CA98D029}" dt="2021-06-07T13:59:10.377" v="1148" actId="1076"/>
          <ac:spMkLst>
            <pc:docMk/>
            <pc:sldMk cId="2917432450" sldId="327"/>
            <ac:spMk id="35" creationId="{E4AE8C24-D3BA-4760-958A-CB6854F38EDB}"/>
          </ac:spMkLst>
        </pc:spChg>
        <pc:spChg chg="mod">
          <ac:chgData name="Sarthak Pati" userId="ceb609579b65d10b" providerId="LiveId" clId="{1BD2A7E8-0A58-4535-9CCA-57D0CA98D029}" dt="2021-06-07T13:58:28.106" v="1141" actId="2711"/>
          <ac:spMkLst>
            <pc:docMk/>
            <pc:sldMk cId="2917432450" sldId="327"/>
            <ac:spMk id="36" creationId="{85E5DD4C-FF94-40C2-9D5C-52CC045634DC}"/>
          </ac:spMkLst>
        </pc:spChg>
        <pc:spChg chg="add mod">
          <ac:chgData name="Sarthak Pati" userId="ceb609579b65d10b" providerId="LiveId" clId="{1BD2A7E8-0A58-4535-9CCA-57D0CA98D029}" dt="2021-06-07T02:01:03.804" v="956"/>
          <ac:spMkLst>
            <pc:docMk/>
            <pc:sldMk cId="2917432450" sldId="327"/>
            <ac:spMk id="38" creationId="{7E567FF5-9DE9-4215-9620-9CFEC9B76DF4}"/>
          </ac:spMkLst>
        </pc:spChg>
        <pc:spChg chg="add mod">
          <ac:chgData name="Sarthak Pati" userId="ceb609579b65d10b" providerId="LiveId" clId="{1BD2A7E8-0A58-4535-9CCA-57D0CA98D029}" dt="2021-06-07T02:01:03.804" v="956"/>
          <ac:spMkLst>
            <pc:docMk/>
            <pc:sldMk cId="2917432450" sldId="327"/>
            <ac:spMk id="39" creationId="{06978EEB-B420-4FAE-ABFD-2E256A980481}"/>
          </ac:spMkLst>
        </pc:spChg>
        <pc:spChg chg="add mod ord">
          <ac:chgData name="Sarthak Pati" userId="ceb609579b65d10b" providerId="LiveId" clId="{1BD2A7E8-0A58-4535-9CCA-57D0CA98D029}" dt="2021-06-07T12:04:49.177" v="1058" actId="167"/>
          <ac:spMkLst>
            <pc:docMk/>
            <pc:sldMk cId="2917432450" sldId="327"/>
            <ac:spMk id="40" creationId="{E5EB2141-3EBA-41F2-A20A-A65E2D8458FE}"/>
          </ac:spMkLst>
        </pc:spChg>
        <pc:spChg chg="add mod">
          <ac:chgData name="Sarthak Pati" userId="ceb609579b65d10b" providerId="LiveId" clId="{1BD2A7E8-0A58-4535-9CCA-57D0CA98D029}" dt="2021-06-07T12:42:21.631" v="1079"/>
          <ac:spMkLst>
            <pc:docMk/>
            <pc:sldMk cId="2917432450" sldId="327"/>
            <ac:spMk id="41" creationId="{08A4C1BE-8DD9-4FC9-A38C-F2913D6647C0}"/>
          </ac:spMkLst>
        </pc:spChg>
        <pc:spChg chg="add mod">
          <ac:chgData name="Sarthak Pati" userId="ceb609579b65d10b" providerId="LiveId" clId="{1BD2A7E8-0A58-4535-9CCA-57D0CA98D029}" dt="2021-06-07T12:43:30.619" v="1103" actId="20577"/>
          <ac:spMkLst>
            <pc:docMk/>
            <pc:sldMk cId="2917432450" sldId="327"/>
            <ac:spMk id="42" creationId="{4C53705F-5946-4627-8D46-3D80AF990933}"/>
          </ac:spMkLst>
        </pc:spChg>
        <pc:spChg chg="add del mod">
          <ac:chgData name="Sarthak Pati" userId="ceb609579b65d10b" providerId="LiveId" clId="{1BD2A7E8-0A58-4535-9CCA-57D0CA98D029}" dt="2021-06-07T12:43:14.662" v="1086" actId="478"/>
          <ac:spMkLst>
            <pc:docMk/>
            <pc:sldMk cId="2917432450" sldId="327"/>
            <ac:spMk id="44" creationId="{16BC3778-4827-425A-BA18-B25EED8D720B}"/>
          </ac:spMkLst>
        </pc:spChg>
        <pc:spChg chg="add del mod">
          <ac:chgData name="Sarthak Pati" userId="ceb609579b65d10b" providerId="LiveId" clId="{1BD2A7E8-0A58-4535-9CCA-57D0CA98D029}" dt="2021-06-07T12:45:33.269" v="1111" actId="478"/>
          <ac:spMkLst>
            <pc:docMk/>
            <pc:sldMk cId="2917432450" sldId="327"/>
            <ac:spMk id="45" creationId="{0081FB0C-24E1-414C-9FF7-7938E41AEE9A}"/>
          </ac:spMkLst>
        </pc:spChg>
        <pc:grpChg chg="add mod">
          <ac:chgData name="Sarthak Pati" userId="ceb609579b65d10b" providerId="LiveId" clId="{1BD2A7E8-0A58-4535-9CCA-57D0CA98D029}" dt="2021-06-07T13:59:24.202" v="1152" actId="12789"/>
          <ac:grpSpMkLst>
            <pc:docMk/>
            <pc:sldMk cId="2917432450" sldId="327"/>
            <ac:grpSpMk id="25" creationId="{8830D44C-AC27-4C45-B8A3-810C6E77E02C}"/>
          </ac:grpSpMkLst>
        </pc:grpChg>
        <pc:picChg chg="add del mod">
          <ac:chgData name="Sarthak Pati" userId="ceb609579b65d10b" providerId="LiveId" clId="{1BD2A7E8-0A58-4535-9CCA-57D0CA98D029}" dt="2021-06-06T22:27:32.544" v="821" actId="478"/>
          <ac:picMkLst>
            <pc:docMk/>
            <pc:sldMk cId="2917432450" sldId="327"/>
            <ac:picMk id="5" creationId="{DD698CF3-9D33-4DA9-986A-FD4A652893E5}"/>
          </ac:picMkLst>
        </pc:picChg>
        <pc:picChg chg="add del mod modCrop">
          <ac:chgData name="Sarthak Pati" userId="ceb609579b65d10b" providerId="LiveId" clId="{1BD2A7E8-0A58-4535-9CCA-57D0CA98D029}" dt="2021-06-06T22:27:35.526" v="823" actId="478"/>
          <ac:picMkLst>
            <pc:docMk/>
            <pc:sldMk cId="2917432450" sldId="327"/>
            <ac:picMk id="6" creationId="{CE604690-59D1-40C1-A8B7-15945296CD8E}"/>
          </ac:picMkLst>
        </pc:picChg>
        <pc:picChg chg="add del mod modCrop">
          <ac:chgData name="Sarthak Pati" userId="ceb609579b65d10b" providerId="LiveId" clId="{1BD2A7E8-0A58-4535-9CCA-57D0CA98D029}" dt="2021-06-06T22:27:34.295" v="822" actId="478"/>
          <ac:picMkLst>
            <pc:docMk/>
            <pc:sldMk cId="2917432450" sldId="327"/>
            <ac:picMk id="7" creationId="{87355278-069F-4414-A623-370A48F94DE2}"/>
          </ac:picMkLst>
        </pc:picChg>
        <pc:picChg chg="add del mod">
          <ac:chgData name="Sarthak Pati" userId="ceb609579b65d10b" providerId="LiveId" clId="{1BD2A7E8-0A58-4535-9CCA-57D0CA98D029}" dt="2021-06-07T12:00:49.619" v="1027" actId="207"/>
          <ac:picMkLst>
            <pc:docMk/>
            <pc:sldMk cId="2917432450" sldId="327"/>
            <ac:picMk id="13" creationId="{DCB90FD2-E17B-46E5-9DCE-57F35ABAF93A}"/>
          </ac:picMkLst>
        </pc:picChg>
        <pc:picChg chg="mod">
          <ac:chgData name="Sarthak Pati" userId="ceb609579b65d10b" providerId="LiveId" clId="{1BD2A7E8-0A58-4535-9CCA-57D0CA98D029}" dt="2021-06-07T02:00:53.967" v="954"/>
          <ac:picMkLst>
            <pc:docMk/>
            <pc:sldMk cId="2917432450" sldId="327"/>
            <ac:picMk id="26" creationId="{D82B5318-ACE3-4552-BC67-FFF19646932B}"/>
          </ac:picMkLst>
        </pc:picChg>
        <pc:picChg chg="mod">
          <ac:chgData name="Sarthak Pati" userId="ceb609579b65d10b" providerId="LiveId" clId="{1BD2A7E8-0A58-4535-9CCA-57D0CA98D029}" dt="2021-06-07T02:00:53.967" v="954"/>
          <ac:picMkLst>
            <pc:docMk/>
            <pc:sldMk cId="2917432450" sldId="327"/>
            <ac:picMk id="27" creationId="{99A31BF0-2A47-4214-8794-AE7FE058D0D0}"/>
          </ac:picMkLst>
        </pc:picChg>
        <pc:picChg chg="mod">
          <ac:chgData name="Sarthak Pati" userId="ceb609579b65d10b" providerId="LiveId" clId="{1BD2A7E8-0A58-4535-9CCA-57D0CA98D029}" dt="2021-06-07T13:58:46.023" v="1143" actId="14100"/>
          <ac:picMkLst>
            <pc:docMk/>
            <pc:sldMk cId="2917432450" sldId="327"/>
            <ac:picMk id="28" creationId="{964743C9-7369-4843-BF47-39E43DC9CB51}"/>
          </ac:picMkLst>
        </pc:picChg>
        <pc:picChg chg="mod">
          <ac:chgData name="Sarthak Pati" userId="ceb609579b65d10b" providerId="LiveId" clId="{1BD2A7E8-0A58-4535-9CCA-57D0CA98D029}" dt="2021-06-07T02:00:53.967" v="954"/>
          <ac:picMkLst>
            <pc:docMk/>
            <pc:sldMk cId="2917432450" sldId="327"/>
            <ac:picMk id="29" creationId="{322031A7-2CB4-402C-AC1F-6EF0D2258FE5}"/>
          </ac:picMkLst>
        </pc:picChg>
        <pc:picChg chg="mod">
          <ac:chgData name="Sarthak Pati" userId="ceb609579b65d10b" providerId="LiveId" clId="{1BD2A7E8-0A58-4535-9CCA-57D0CA98D029}" dt="2021-06-07T02:00:53.967" v="954"/>
          <ac:picMkLst>
            <pc:docMk/>
            <pc:sldMk cId="2917432450" sldId="327"/>
            <ac:picMk id="30" creationId="{E34311E5-87EF-4671-BA34-6D099C65E338}"/>
          </ac:picMkLst>
        </pc:picChg>
        <pc:picChg chg="mod">
          <ac:chgData name="Sarthak Pati" userId="ceb609579b65d10b" providerId="LiveId" clId="{1BD2A7E8-0A58-4535-9CCA-57D0CA98D029}" dt="2021-06-07T13:58:57.105" v="1145" actId="14100"/>
          <ac:picMkLst>
            <pc:docMk/>
            <pc:sldMk cId="2917432450" sldId="327"/>
            <ac:picMk id="37" creationId="{1295CBC9-D94B-41A9-8726-0A56A48C6382}"/>
          </ac:picMkLst>
        </pc:picChg>
        <pc:picChg chg="add mod">
          <ac:chgData name="Sarthak Pati" userId="ceb609579b65d10b" providerId="LiveId" clId="{1BD2A7E8-0A58-4535-9CCA-57D0CA98D029}" dt="2021-06-07T12:45:45.426" v="1112" actId="1076"/>
          <ac:picMkLst>
            <pc:docMk/>
            <pc:sldMk cId="2917432450" sldId="327"/>
            <ac:picMk id="43" creationId="{AD509AF5-D4E7-4A64-9F06-14186EB64F83}"/>
          </ac:picMkLst>
        </pc:picChg>
      </pc:sldChg>
      <pc:sldChg chg="add del mod modShow">
        <pc:chgData name="Sarthak Pati" userId="ceb609579b65d10b" providerId="LiveId" clId="{1BD2A7E8-0A58-4535-9CCA-57D0CA98D029}" dt="2021-06-08T19:28:45.794" v="1826" actId="47"/>
        <pc:sldMkLst>
          <pc:docMk/>
          <pc:sldMk cId="94985780" sldId="328"/>
        </pc:sldMkLst>
      </pc:sldChg>
      <pc:sldChg chg="addSp delSp modSp new del mod">
        <pc:chgData name="Sarthak Pati" userId="ceb609579b65d10b" providerId="LiveId" clId="{1BD2A7E8-0A58-4535-9CCA-57D0CA98D029}" dt="2021-06-09T17:59:36.336" v="2130" actId="47"/>
        <pc:sldMkLst>
          <pc:docMk/>
          <pc:sldMk cId="4090046111" sldId="328"/>
        </pc:sldMkLst>
        <pc:spChg chg="del">
          <ac:chgData name="Sarthak Pati" userId="ceb609579b65d10b" providerId="LiveId" clId="{1BD2A7E8-0A58-4535-9CCA-57D0CA98D029}" dt="2021-06-09T17:58:06.227" v="2103"/>
          <ac:spMkLst>
            <pc:docMk/>
            <pc:sldMk cId="4090046111" sldId="328"/>
            <ac:spMk id="3" creationId="{26F7EDB9-E3F0-4D86-92D8-3F44216AF2BB}"/>
          </ac:spMkLst>
        </pc:spChg>
        <pc:spChg chg="mod">
          <ac:chgData name="Sarthak Pati" userId="ceb609579b65d10b" providerId="LiveId" clId="{1BD2A7E8-0A58-4535-9CCA-57D0CA98D029}" dt="2021-06-09T17:45:14.558" v="1899" actId="571"/>
          <ac:spMkLst>
            <pc:docMk/>
            <pc:sldMk cId="4090046111" sldId="328"/>
            <ac:spMk id="16" creationId="{981EFE0E-596F-4ED5-BD74-B7F312ED4D33}"/>
          </ac:spMkLst>
        </pc:spChg>
        <pc:spChg chg="mod">
          <ac:chgData name="Sarthak Pati" userId="ceb609579b65d10b" providerId="LiveId" clId="{1BD2A7E8-0A58-4535-9CCA-57D0CA98D029}" dt="2021-06-09T17:45:14.558" v="1899" actId="571"/>
          <ac:spMkLst>
            <pc:docMk/>
            <pc:sldMk cId="4090046111" sldId="328"/>
            <ac:spMk id="17" creationId="{0BA91712-D448-4C68-949C-4449C4D91039}"/>
          </ac:spMkLst>
        </pc:spChg>
        <pc:spChg chg="mod">
          <ac:chgData name="Sarthak Pati" userId="ceb609579b65d10b" providerId="LiveId" clId="{1BD2A7E8-0A58-4535-9CCA-57D0CA98D029}" dt="2021-06-09T17:45:14.558" v="1899" actId="571"/>
          <ac:spMkLst>
            <pc:docMk/>
            <pc:sldMk cId="4090046111" sldId="328"/>
            <ac:spMk id="18" creationId="{992D0676-F29A-4C51-9591-531E09B4D59D}"/>
          </ac:spMkLst>
        </pc:spChg>
        <pc:spChg chg="mod">
          <ac:chgData name="Sarthak Pati" userId="ceb609579b65d10b" providerId="LiveId" clId="{1BD2A7E8-0A58-4535-9CCA-57D0CA98D029}" dt="2021-06-09T17:45:14.558" v="1899" actId="571"/>
          <ac:spMkLst>
            <pc:docMk/>
            <pc:sldMk cId="4090046111" sldId="328"/>
            <ac:spMk id="19" creationId="{5C06E18C-B534-44F1-B53C-6D8A418C273B}"/>
          </ac:spMkLst>
        </pc:spChg>
        <pc:spChg chg="mod">
          <ac:chgData name="Sarthak Pati" userId="ceb609579b65d10b" providerId="LiveId" clId="{1BD2A7E8-0A58-4535-9CCA-57D0CA98D029}" dt="2021-06-09T17:45:14.558" v="1899" actId="571"/>
          <ac:spMkLst>
            <pc:docMk/>
            <pc:sldMk cId="4090046111" sldId="328"/>
            <ac:spMk id="20" creationId="{3D2A1CE3-0247-42D0-9E41-CBE53F218DDF}"/>
          </ac:spMkLst>
        </pc:spChg>
        <pc:spChg chg="mod">
          <ac:chgData name="Sarthak Pati" userId="ceb609579b65d10b" providerId="LiveId" clId="{1BD2A7E8-0A58-4535-9CCA-57D0CA98D029}" dt="2021-06-09T17:45:14.558" v="1899" actId="571"/>
          <ac:spMkLst>
            <pc:docMk/>
            <pc:sldMk cId="4090046111" sldId="328"/>
            <ac:spMk id="21" creationId="{4D20FC36-79B8-48B3-AF80-2AFA192E37F5}"/>
          </ac:spMkLst>
        </pc:spChg>
        <pc:spChg chg="mod">
          <ac:chgData name="Sarthak Pati" userId="ceb609579b65d10b" providerId="LiveId" clId="{1BD2A7E8-0A58-4535-9CCA-57D0CA98D029}" dt="2021-06-09T17:45:14.558" v="1899" actId="571"/>
          <ac:spMkLst>
            <pc:docMk/>
            <pc:sldMk cId="4090046111" sldId="328"/>
            <ac:spMk id="22" creationId="{AFAE72B7-223C-42BE-90BA-7A8E9B9B91A0}"/>
          </ac:spMkLst>
        </pc:spChg>
        <pc:spChg chg="mod">
          <ac:chgData name="Sarthak Pati" userId="ceb609579b65d10b" providerId="LiveId" clId="{1BD2A7E8-0A58-4535-9CCA-57D0CA98D029}" dt="2021-06-09T17:45:14.558" v="1899" actId="571"/>
          <ac:spMkLst>
            <pc:docMk/>
            <pc:sldMk cId="4090046111" sldId="328"/>
            <ac:spMk id="23" creationId="{9263D9FC-9D2F-4517-A241-3B74873E7831}"/>
          </ac:spMkLst>
        </pc:spChg>
        <pc:spChg chg="mod">
          <ac:chgData name="Sarthak Pati" userId="ceb609579b65d10b" providerId="LiveId" clId="{1BD2A7E8-0A58-4535-9CCA-57D0CA98D029}" dt="2021-06-09T17:45:14.558" v="1899" actId="571"/>
          <ac:spMkLst>
            <pc:docMk/>
            <pc:sldMk cId="4090046111" sldId="328"/>
            <ac:spMk id="24" creationId="{726046F5-8CB0-4A9B-A48E-6D0397DDCD51}"/>
          </ac:spMkLst>
        </pc:spChg>
        <pc:spChg chg="mod">
          <ac:chgData name="Sarthak Pati" userId="ceb609579b65d10b" providerId="LiveId" clId="{1BD2A7E8-0A58-4535-9CCA-57D0CA98D029}" dt="2021-06-09T17:45:14.558" v="1899" actId="571"/>
          <ac:spMkLst>
            <pc:docMk/>
            <pc:sldMk cId="4090046111" sldId="328"/>
            <ac:spMk id="25" creationId="{489BF6CF-3C70-4465-B2BF-CDBBFF325E99}"/>
          </ac:spMkLst>
        </pc:spChg>
        <pc:spChg chg="add mod">
          <ac:chgData name="Sarthak Pati" userId="ceb609579b65d10b" providerId="LiveId" clId="{1BD2A7E8-0A58-4535-9CCA-57D0CA98D029}" dt="2021-06-09T17:45:14.558" v="1899" actId="571"/>
          <ac:spMkLst>
            <pc:docMk/>
            <pc:sldMk cId="4090046111" sldId="328"/>
            <ac:spMk id="28" creationId="{25B4404D-A58E-4746-A589-C4C2F3EF8A58}"/>
          </ac:spMkLst>
        </pc:spChg>
        <pc:spChg chg="add mod">
          <ac:chgData name="Sarthak Pati" userId="ceb609579b65d10b" providerId="LiveId" clId="{1BD2A7E8-0A58-4535-9CCA-57D0CA98D029}" dt="2021-06-09T17:45:14.558" v="1899" actId="571"/>
          <ac:spMkLst>
            <pc:docMk/>
            <pc:sldMk cId="4090046111" sldId="328"/>
            <ac:spMk id="29" creationId="{57F29C32-769A-4064-A911-FB270644FC6F}"/>
          </ac:spMkLst>
        </pc:spChg>
        <pc:grpChg chg="add mod">
          <ac:chgData name="Sarthak Pati" userId="ceb609579b65d10b" providerId="LiveId" clId="{1BD2A7E8-0A58-4535-9CCA-57D0CA98D029}" dt="2021-06-09T17:45:14.558" v="1899" actId="571"/>
          <ac:grpSpMkLst>
            <pc:docMk/>
            <pc:sldMk cId="4090046111" sldId="328"/>
            <ac:grpSpMk id="5" creationId="{7B7163D8-4916-4B6E-B109-826020B41E7D}"/>
          </ac:grpSpMkLst>
        </pc:grpChg>
        <pc:picChg chg="mod">
          <ac:chgData name="Sarthak Pati" userId="ceb609579b65d10b" providerId="LiveId" clId="{1BD2A7E8-0A58-4535-9CCA-57D0CA98D029}" dt="2021-06-09T17:45:14.558" v="1899" actId="571"/>
          <ac:picMkLst>
            <pc:docMk/>
            <pc:sldMk cId="4090046111" sldId="328"/>
            <ac:picMk id="6" creationId="{3BC84685-F5C8-409A-A80E-31D6BD478719}"/>
          </ac:picMkLst>
        </pc:picChg>
        <pc:picChg chg="mod">
          <ac:chgData name="Sarthak Pati" userId="ceb609579b65d10b" providerId="LiveId" clId="{1BD2A7E8-0A58-4535-9CCA-57D0CA98D029}" dt="2021-06-09T17:45:14.558" v="1899" actId="571"/>
          <ac:picMkLst>
            <pc:docMk/>
            <pc:sldMk cId="4090046111" sldId="328"/>
            <ac:picMk id="7" creationId="{F42776E1-3DAA-4DE0-9733-0D24878F9BA6}"/>
          </ac:picMkLst>
        </pc:picChg>
        <pc:picChg chg="mod">
          <ac:chgData name="Sarthak Pati" userId="ceb609579b65d10b" providerId="LiveId" clId="{1BD2A7E8-0A58-4535-9CCA-57D0CA98D029}" dt="2021-06-09T17:45:14.558" v="1899" actId="571"/>
          <ac:picMkLst>
            <pc:docMk/>
            <pc:sldMk cId="4090046111" sldId="328"/>
            <ac:picMk id="8" creationId="{C51C5C61-92EB-4942-A8DD-1F69E1643FF4}"/>
          </ac:picMkLst>
        </pc:picChg>
        <pc:picChg chg="mod">
          <ac:chgData name="Sarthak Pati" userId="ceb609579b65d10b" providerId="LiveId" clId="{1BD2A7E8-0A58-4535-9CCA-57D0CA98D029}" dt="2021-06-09T17:45:14.558" v="1899" actId="571"/>
          <ac:picMkLst>
            <pc:docMk/>
            <pc:sldMk cId="4090046111" sldId="328"/>
            <ac:picMk id="9" creationId="{1CC3BB44-1123-4337-8442-C4071D8592D7}"/>
          </ac:picMkLst>
        </pc:picChg>
        <pc:picChg chg="mod">
          <ac:chgData name="Sarthak Pati" userId="ceb609579b65d10b" providerId="LiveId" clId="{1BD2A7E8-0A58-4535-9CCA-57D0CA98D029}" dt="2021-06-09T17:45:14.558" v="1899" actId="571"/>
          <ac:picMkLst>
            <pc:docMk/>
            <pc:sldMk cId="4090046111" sldId="328"/>
            <ac:picMk id="10" creationId="{2E9263F4-69BF-43EA-B715-1394A79E8895}"/>
          </ac:picMkLst>
        </pc:picChg>
        <pc:picChg chg="mod">
          <ac:chgData name="Sarthak Pati" userId="ceb609579b65d10b" providerId="LiveId" clId="{1BD2A7E8-0A58-4535-9CCA-57D0CA98D029}" dt="2021-06-09T17:45:14.558" v="1899" actId="571"/>
          <ac:picMkLst>
            <pc:docMk/>
            <pc:sldMk cId="4090046111" sldId="328"/>
            <ac:picMk id="11" creationId="{E46F156A-99F7-476B-B377-3788635C6F8C}"/>
          </ac:picMkLst>
        </pc:picChg>
        <pc:picChg chg="mod">
          <ac:chgData name="Sarthak Pati" userId="ceb609579b65d10b" providerId="LiveId" clId="{1BD2A7E8-0A58-4535-9CCA-57D0CA98D029}" dt="2021-06-09T17:45:14.558" v="1899" actId="571"/>
          <ac:picMkLst>
            <pc:docMk/>
            <pc:sldMk cId="4090046111" sldId="328"/>
            <ac:picMk id="12" creationId="{C080061E-7D5A-40A2-965D-67F62823773D}"/>
          </ac:picMkLst>
        </pc:picChg>
        <pc:picChg chg="mod">
          <ac:chgData name="Sarthak Pati" userId="ceb609579b65d10b" providerId="LiveId" clId="{1BD2A7E8-0A58-4535-9CCA-57D0CA98D029}" dt="2021-06-09T17:45:14.558" v="1899" actId="571"/>
          <ac:picMkLst>
            <pc:docMk/>
            <pc:sldMk cId="4090046111" sldId="328"/>
            <ac:picMk id="13" creationId="{AF17F2AD-DEE3-4B2E-AA0B-C5521752AA2A}"/>
          </ac:picMkLst>
        </pc:picChg>
        <pc:picChg chg="mod">
          <ac:chgData name="Sarthak Pati" userId="ceb609579b65d10b" providerId="LiveId" clId="{1BD2A7E8-0A58-4535-9CCA-57D0CA98D029}" dt="2021-06-09T17:45:14.558" v="1899" actId="571"/>
          <ac:picMkLst>
            <pc:docMk/>
            <pc:sldMk cId="4090046111" sldId="328"/>
            <ac:picMk id="14" creationId="{6ADF45E2-CB49-45DB-BBD5-45DC1B3F2031}"/>
          </ac:picMkLst>
        </pc:picChg>
        <pc:picChg chg="mod">
          <ac:chgData name="Sarthak Pati" userId="ceb609579b65d10b" providerId="LiveId" clId="{1BD2A7E8-0A58-4535-9CCA-57D0CA98D029}" dt="2021-06-09T17:45:14.558" v="1899" actId="571"/>
          <ac:picMkLst>
            <pc:docMk/>
            <pc:sldMk cId="4090046111" sldId="328"/>
            <ac:picMk id="15" creationId="{9CBFEBD5-8E24-4394-90E0-6B97F33AFEA5}"/>
          </ac:picMkLst>
        </pc:picChg>
        <pc:picChg chg="add mod">
          <ac:chgData name="Sarthak Pati" userId="ceb609579b65d10b" providerId="LiveId" clId="{1BD2A7E8-0A58-4535-9CCA-57D0CA98D029}" dt="2021-06-09T17:45:14.558" v="1899" actId="571"/>
          <ac:picMkLst>
            <pc:docMk/>
            <pc:sldMk cId="4090046111" sldId="328"/>
            <ac:picMk id="26" creationId="{8ADF87EB-4D74-475C-B979-43AB04AD45D2}"/>
          </ac:picMkLst>
        </pc:picChg>
        <pc:picChg chg="add mod">
          <ac:chgData name="Sarthak Pati" userId="ceb609579b65d10b" providerId="LiveId" clId="{1BD2A7E8-0A58-4535-9CCA-57D0CA98D029}" dt="2021-06-09T17:45:14.558" v="1899" actId="571"/>
          <ac:picMkLst>
            <pc:docMk/>
            <pc:sldMk cId="4090046111" sldId="328"/>
            <ac:picMk id="27" creationId="{4BE77F71-A691-4A92-9797-98D31FC162FD}"/>
          </ac:picMkLst>
        </pc:picChg>
        <pc:picChg chg="add mod">
          <ac:chgData name="Sarthak Pati" userId="ceb609579b65d10b" providerId="LiveId" clId="{1BD2A7E8-0A58-4535-9CCA-57D0CA98D029}" dt="2021-06-09T17:58:06.227" v="2103"/>
          <ac:picMkLst>
            <pc:docMk/>
            <pc:sldMk cId="4090046111" sldId="328"/>
            <ac:picMk id="30" creationId="{59CFC69A-794E-415C-8337-820D3E6E3C08}"/>
          </ac:picMkLst>
        </pc:picChg>
        <pc:picChg chg="add">
          <ac:chgData name="Sarthak Pati" userId="ceb609579b65d10b" providerId="LiveId" clId="{1BD2A7E8-0A58-4535-9CCA-57D0CA98D029}" dt="2021-06-09T17:58:18.497" v="2107"/>
          <ac:picMkLst>
            <pc:docMk/>
            <pc:sldMk cId="4090046111" sldId="328"/>
            <ac:picMk id="31" creationId="{BF965FAF-9074-4B2D-AD90-BDADA4529276}"/>
          </ac:picMkLst>
        </pc:picChg>
      </pc:sldChg>
      <pc:sldMasterChg chg="modSldLayout">
        <pc:chgData name="Sarthak Pati" userId="ceb609579b65d10b" providerId="LiveId" clId="{1BD2A7E8-0A58-4535-9CCA-57D0CA98D029}" dt="2021-06-11T12:43:17.348" v="2202" actId="121"/>
        <pc:sldMasterMkLst>
          <pc:docMk/>
          <pc:sldMasterMk cId="2535636310" sldId="2147483648"/>
        </pc:sldMasterMkLst>
        <pc:sldLayoutChg chg="modSp mod">
          <pc:chgData name="Sarthak Pati" userId="ceb609579b65d10b" providerId="LiveId" clId="{1BD2A7E8-0A58-4535-9CCA-57D0CA98D029}" dt="2021-06-11T12:43:17.348" v="2202" actId="121"/>
          <pc:sldLayoutMkLst>
            <pc:docMk/>
            <pc:sldMasterMk cId="2535636310" sldId="2147483648"/>
            <pc:sldLayoutMk cId="2659933883" sldId="2147483650"/>
          </pc:sldLayoutMkLst>
          <pc:spChg chg="mod">
            <ac:chgData name="Sarthak Pati" userId="ceb609579b65d10b" providerId="LiveId" clId="{1BD2A7E8-0A58-4535-9CCA-57D0CA98D029}" dt="2021-06-11T12:43:17.348" v="2202" actId="121"/>
            <ac:spMkLst>
              <pc:docMk/>
              <pc:sldMasterMk cId="2535636310" sldId="2147483648"/>
              <pc:sldLayoutMk cId="2659933883" sldId="2147483650"/>
              <ac:spMk id="6" creationId="{9A414331-566B-45DC-B9C9-2412430FED69}"/>
            </ac:spMkLst>
          </pc:spChg>
        </pc:sldLayoutChg>
      </pc:sldMasterChg>
    </pc:docChg>
  </pc:docChgLst>
  <pc:docChgLst>
    <pc:chgData name="Sarthak Pati" userId="ceb609579b65d10b" providerId="LiveId" clId="{4CCB633D-8CF2-4A00-954B-E2DA2474AE27}"/>
    <pc:docChg chg="undo redo custSel addSld delSld modSld">
      <pc:chgData name="Sarthak Pati" userId="ceb609579b65d10b" providerId="LiveId" clId="{4CCB633D-8CF2-4A00-954B-E2DA2474AE27}" dt="2021-09-20T22:33:15.575" v="2302"/>
      <pc:docMkLst>
        <pc:docMk/>
      </pc:docMkLst>
      <pc:sldChg chg="addSp delSp modSp add del mod delAnim modNotesTx">
        <pc:chgData name="Sarthak Pati" userId="ceb609579b65d10b" providerId="LiveId" clId="{4CCB633D-8CF2-4A00-954B-E2DA2474AE27}" dt="2021-09-20T17:39:33.038" v="1298"/>
        <pc:sldMkLst>
          <pc:docMk/>
          <pc:sldMk cId="2677913184" sldId="263"/>
        </pc:sldMkLst>
        <pc:spChg chg="del mod">
          <ac:chgData name="Sarthak Pati" userId="ceb609579b65d10b" providerId="LiveId" clId="{4CCB633D-8CF2-4A00-954B-E2DA2474AE27}" dt="2021-09-16T20:01:40.523" v="83" actId="478"/>
          <ac:spMkLst>
            <pc:docMk/>
            <pc:sldMk cId="2677913184" sldId="263"/>
            <ac:spMk id="15" creationId="{E5DDB977-A96B-4EA1-BCFD-9F77AC71A698}"/>
          </ac:spMkLst>
        </pc:spChg>
        <pc:picChg chg="add del mod">
          <ac:chgData name="Sarthak Pati" userId="ceb609579b65d10b" providerId="LiveId" clId="{4CCB633D-8CF2-4A00-954B-E2DA2474AE27}" dt="2021-09-20T17:39:33.038" v="1298"/>
          <ac:picMkLst>
            <pc:docMk/>
            <pc:sldMk cId="2677913184" sldId="263"/>
            <ac:picMk id="4" creationId="{A311CFD7-1E13-4BFE-A7EF-D2FB20C376E2}"/>
          </ac:picMkLst>
        </pc:picChg>
        <pc:picChg chg="add mod">
          <ac:chgData name="Sarthak Pati" userId="ceb609579b65d10b" providerId="LiveId" clId="{4CCB633D-8CF2-4A00-954B-E2DA2474AE27}" dt="2021-09-20T17:39:33.038" v="1298"/>
          <ac:picMkLst>
            <pc:docMk/>
            <pc:sldMk cId="2677913184" sldId="263"/>
            <ac:picMk id="5" creationId="{A30219AD-02BE-4364-BED2-58719675730B}"/>
          </ac:picMkLst>
        </pc:picChg>
        <pc:cxnChg chg="del">
          <ac:chgData name="Sarthak Pati" userId="ceb609579b65d10b" providerId="LiveId" clId="{4CCB633D-8CF2-4A00-954B-E2DA2474AE27}" dt="2021-09-16T20:01:42.155" v="84" actId="478"/>
          <ac:cxnSpMkLst>
            <pc:docMk/>
            <pc:sldMk cId="2677913184" sldId="263"/>
            <ac:cxnSpMk id="31" creationId="{BEC6C400-4029-4875-BE0A-E8FE895F3B4C}"/>
          </ac:cxnSpMkLst>
        </pc:cxnChg>
        <pc:cxnChg chg="del">
          <ac:chgData name="Sarthak Pati" userId="ceb609579b65d10b" providerId="LiveId" clId="{4CCB633D-8CF2-4A00-954B-E2DA2474AE27}" dt="2021-09-16T20:01:43.908" v="85" actId="478"/>
          <ac:cxnSpMkLst>
            <pc:docMk/>
            <pc:sldMk cId="2677913184" sldId="263"/>
            <ac:cxnSpMk id="32" creationId="{17C4C301-1C7A-4AA7-9F43-A6E9B0B7F1E5}"/>
          </ac:cxnSpMkLst>
        </pc:cxnChg>
      </pc:sldChg>
      <pc:sldChg chg="del">
        <pc:chgData name="Sarthak Pati" userId="ceb609579b65d10b" providerId="LiveId" clId="{4CCB633D-8CF2-4A00-954B-E2DA2474AE27}" dt="2021-09-16T20:09:51.070" v="370" actId="47"/>
        <pc:sldMkLst>
          <pc:docMk/>
          <pc:sldMk cId="2683618338" sldId="278"/>
        </pc:sldMkLst>
      </pc:sldChg>
      <pc:sldChg chg="addSp delSp modSp mod modAnim modNotesTx">
        <pc:chgData name="Sarthak Pati" userId="ceb609579b65d10b" providerId="LiveId" clId="{4CCB633D-8CF2-4A00-954B-E2DA2474AE27}" dt="2021-09-16T23:01:24.088" v="1080"/>
        <pc:sldMkLst>
          <pc:docMk/>
          <pc:sldMk cId="3387794409" sldId="281"/>
        </pc:sldMkLst>
        <pc:spChg chg="mod">
          <ac:chgData name="Sarthak Pati" userId="ceb609579b65d10b" providerId="LiveId" clId="{4CCB633D-8CF2-4A00-954B-E2DA2474AE27}" dt="2021-09-16T21:10:41.686" v="927" actId="1037"/>
          <ac:spMkLst>
            <pc:docMk/>
            <pc:sldMk cId="3387794409" sldId="281"/>
            <ac:spMk id="6" creationId="{4DFECADE-2033-48A9-93CC-159A9EB7CA2C}"/>
          </ac:spMkLst>
        </pc:spChg>
        <pc:picChg chg="add del mod">
          <ac:chgData name="Sarthak Pati" userId="ceb609579b65d10b" providerId="LiveId" clId="{4CCB633D-8CF2-4A00-954B-E2DA2474AE27}" dt="2021-09-16T23:00:45.687" v="1078"/>
          <ac:picMkLst>
            <pc:docMk/>
            <pc:sldMk cId="3387794409" sldId="281"/>
            <ac:picMk id="4" creationId="{1D2B2EB9-471A-42EE-9A3A-B2EDC6212550}"/>
          </ac:picMkLst>
        </pc:picChg>
        <pc:picChg chg="add del mod">
          <ac:chgData name="Sarthak Pati" userId="ceb609579b65d10b" providerId="LiveId" clId="{4CCB633D-8CF2-4A00-954B-E2DA2474AE27}" dt="2021-09-16T23:00:53.231" v="1079"/>
          <ac:picMkLst>
            <pc:docMk/>
            <pc:sldMk cId="3387794409" sldId="281"/>
            <ac:picMk id="9" creationId="{7FDBC446-75DE-43C8-B606-01F0B71373DD}"/>
          </ac:picMkLst>
        </pc:picChg>
        <pc:picChg chg="add del mod">
          <ac:chgData name="Sarthak Pati" userId="ceb609579b65d10b" providerId="LiveId" clId="{4CCB633D-8CF2-4A00-954B-E2DA2474AE27}" dt="2021-09-16T23:01:24.088" v="1080"/>
          <ac:picMkLst>
            <pc:docMk/>
            <pc:sldMk cId="3387794409" sldId="281"/>
            <ac:picMk id="10" creationId="{114644F9-1093-4D52-8258-FECE9B1638BB}"/>
          </ac:picMkLst>
        </pc:picChg>
        <pc:picChg chg="add mod">
          <ac:chgData name="Sarthak Pati" userId="ceb609579b65d10b" providerId="LiveId" clId="{4CCB633D-8CF2-4A00-954B-E2DA2474AE27}" dt="2021-09-16T23:01:24.088" v="1080"/>
          <ac:picMkLst>
            <pc:docMk/>
            <pc:sldMk cId="3387794409" sldId="281"/>
            <ac:picMk id="11" creationId="{A6F48E2B-84D6-4C61-A23E-5D1212B5FDE8}"/>
          </ac:picMkLst>
        </pc:picChg>
      </pc:sldChg>
      <pc:sldChg chg="addSp delSp modSp mod modAnim">
        <pc:chgData name="Sarthak Pati" userId="ceb609579b65d10b" providerId="LiveId" clId="{4CCB633D-8CF2-4A00-954B-E2DA2474AE27}" dt="2021-09-16T20:31:08.966" v="606"/>
        <pc:sldMkLst>
          <pc:docMk/>
          <pc:sldMk cId="1848596945" sldId="315"/>
        </pc:sldMkLst>
        <pc:spChg chg="mod">
          <ac:chgData name="Sarthak Pati" userId="ceb609579b65d10b" providerId="LiveId" clId="{4CCB633D-8CF2-4A00-954B-E2DA2474AE27}" dt="2021-09-16T20:13:03.350" v="545" actId="164"/>
          <ac:spMkLst>
            <pc:docMk/>
            <pc:sldMk cId="1848596945" sldId="315"/>
            <ac:spMk id="11" creationId="{79090DDA-4035-41E2-8AEC-E3913F926127}"/>
          </ac:spMkLst>
        </pc:spChg>
        <pc:grpChg chg="add mod">
          <ac:chgData name="Sarthak Pati" userId="ceb609579b65d10b" providerId="LiveId" clId="{4CCB633D-8CF2-4A00-954B-E2DA2474AE27}" dt="2021-09-16T20:13:13.382" v="548" actId="164"/>
          <ac:grpSpMkLst>
            <pc:docMk/>
            <pc:sldMk cId="1848596945" sldId="315"/>
            <ac:grpSpMk id="3" creationId="{0A0B21B2-7F74-48F6-8A35-0636608BC0F6}"/>
          </ac:grpSpMkLst>
        </pc:grpChg>
        <pc:grpChg chg="add mod">
          <ac:chgData name="Sarthak Pati" userId="ceb609579b65d10b" providerId="LiveId" clId="{4CCB633D-8CF2-4A00-954B-E2DA2474AE27}" dt="2021-09-16T20:13:17.695" v="549" actId="164"/>
          <ac:grpSpMkLst>
            <pc:docMk/>
            <pc:sldMk cId="1848596945" sldId="315"/>
            <ac:grpSpMk id="4" creationId="{37DDEC58-7B50-48A7-958A-FA62B0150464}"/>
          </ac:grpSpMkLst>
        </pc:grpChg>
        <pc:grpChg chg="add del mod">
          <ac:chgData name="Sarthak Pati" userId="ceb609579b65d10b" providerId="LiveId" clId="{4CCB633D-8CF2-4A00-954B-E2DA2474AE27}" dt="2021-09-16T20:25:57.351" v="597" actId="478"/>
          <ac:grpSpMkLst>
            <pc:docMk/>
            <pc:sldMk cId="1848596945" sldId="315"/>
            <ac:grpSpMk id="5" creationId="{7686E217-78EA-4A21-B2C8-C3878FA53792}"/>
          </ac:grpSpMkLst>
        </pc:grpChg>
        <pc:picChg chg="add del">
          <ac:chgData name="Sarthak Pati" userId="ceb609579b65d10b" providerId="LiveId" clId="{4CCB633D-8CF2-4A00-954B-E2DA2474AE27}" dt="2021-09-16T20:25:55.972" v="596" actId="21"/>
          <ac:picMkLst>
            <pc:docMk/>
            <pc:sldMk cId="1848596945" sldId="315"/>
            <ac:picMk id="7" creationId="{BEFF1319-559C-4FA1-B4C7-BA422A434219}"/>
          </ac:picMkLst>
        </pc:picChg>
        <pc:picChg chg="add mod">
          <ac:chgData name="Sarthak Pati" userId="ceb609579b65d10b" providerId="LiveId" clId="{4CCB633D-8CF2-4A00-954B-E2DA2474AE27}" dt="2021-09-16T20:31:08.966" v="606"/>
          <ac:picMkLst>
            <pc:docMk/>
            <pc:sldMk cId="1848596945" sldId="315"/>
            <ac:picMk id="8" creationId="{84BE8383-4E9F-476B-BC76-0D3B05ADEFA5}"/>
          </ac:picMkLst>
        </pc:picChg>
        <pc:picChg chg="mod">
          <ac:chgData name="Sarthak Pati" userId="ceb609579b65d10b" providerId="LiveId" clId="{4CCB633D-8CF2-4A00-954B-E2DA2474AE27}" dt="2021-09-16T20:13:13.382" v="548" actId="164"/>
          <ac:picMkLst>
            <pc:docMk/>
            <pc:sldMk cId="1848596945" sldId="315"/>
            <ac:picMk id="9" creationId="{5BDFAF9F-95CB-4CD6-BF94-710A5363B937}"/>
          </ac:picMkLst>
        </pc:picChg>
        <pc:picChg chg="mod">
          <ac:chgData name="Sarthak Pati" userId="ceb609579b65d10b" providerId="LiveId" clId="{4CCB633D-8CF2-4A00-954B-E2DA2474AE27}" dt="2021-09-16T20:13:17.695" v="549" actId="164"/>
          <ac:picMkLst>
            <pc:docMk/>
            <pc:sldMk cId="1848596945" sldId="315"/>
            <ac:picMk id="10" creationId="{B7A9E120-5B41-42AC-8263-8CEF76BBD37F}"/>
          </ac:picMkLst>
        </pc:picChg>
        <pc:picChg chg="mod">
          <ac:chgData name="Sarthak Pati" userId="ceb609579b65d10b" providerId="LiveId" clId="{4CCB633D-8CF2-4A00-954B-E2DA2474AE27}" dt="2021-09-16T20:13:03.350" v="545" actId="164"/>
          <ac:picMkLst>
            <pc:docMk/>
            <pc:sldMk cId="1848596945" sldId="315"/>
            <ac:picMk id="12" creationId="{EC013F41-BA8A-4F31-B8E9-BECAC8A76790}"/>
          </ac:picMkLst>
        </pc:picChg>
        <pc:picChg chg="add mod">
          <ac:chgData name="Sarthak Pati" userId="ceb609579b65d10b" providerId="LiveId" clId="{4CCB633D-8CF2-4A00-954B-E2DA2474AE27}" dt="2021-09-16T20:26:14.665" v="605" actId="1076"/>
          <ac:picMkLst>
            <pc:docMk/>
            <pc:sldMk cId="1848596945" sldId="315"/>
            <ac:picMk id="18" creationId="{5905A948-CBD0-454E-8459-ED4CDAEC58B9}"/>
          </ac:picMkLst>
        </pc:picChg>
        <pc:cxnChg chg="mod">
          <ac:chgData name="Sarthak Pati" userId="ceb609579b65d10b" providerId="LiveId" clId="{4CCB633D-8CF2-4A00-954B-E2DA2474AE27}" dt="2021-09-16T20:13:03.350" v="545" actId="164"/>
          <ac:cxnSpMkLst>
            <pc:docMk/>
            <pc:sldMk cId="1848596945" sldId="315"/>
            <ac:cxnSpMk id="13" creationId="{ABCB92E4-19BE-41D3-8026-573FD9642BC6}"/>
          </ac:cxnSpMkLst>
        </pc:cxnChg>
      </pc:sldChg>
      <pc:sldChg chg="del">
        <pc:chgData name="Sarthak Pati" userId="ceb609579b65d10b" providerId="LiveId" clId="{4CCB633D-8CF2-4A00-954B-E2DA2474AE27}" dt="2021-09-16T20:09:51.070" v="370" actId="47"/>
        <pc:sldMkLst>
          <pc:docMk/>
          <pc:sldMk cId="1047914606" sldId="317"/>
        </pc:sldMkLst>
      </pc:sldChg>
      <pc:sldChg chg="addSp modSp del modAnim modNotesTx">
        <pc:chgData name="Sarthak Pati" userId="ceb609579b65d10b" providerId="LiveId" clId="{4CCB633D-8CF2-4A00-954B-E2DA2474AE27}" dt="2021-09-16T22:58:57.197" v="1068" actId="47"/>
        <pc:sldMkLst>
          <pc:docMk/>
          <pc:sldMk cId="2808371127" sldId="318"/>
        </pc:sldMkLst>
        <pc:picChg chg="add mod">
          <ac:chgData name="Sarthak Pati" userId="ceb609579b65d10b" providerId="LiveId" clId="{4CCB633D-8CF2-4A00-954B-E2DA2474AE27}" dt="2021-09-16T22:53:09.865" v="1036"/>
          <ac:picMkLst>
            <pc:docMk/>
            <pc:sldMk cId="2808371127" sldId="318"/>
            <ac:picMk id="8" creationId="{85877016-90F2-4A60-AE6F-7784CF7A1091}"/>
          </ac:picMkLst>
        </pc:picChg>
      </pc:sldChg>
      <pc:sldChg chg="del">
        <pc:chgData name="Sarthak Pati" userId="ceb609579b65d10b" providerId="LiveId" clId="{4CCB633D-8CF2-4A00-954B-E2DA2474AE27}" dt="2021-09-16T20:09:51.070" v="370" actId="47"/>
        <pc:sldMkLst>
          <pc:docMk/>
          <pc:sldMk cId="899957635" sldId="320"/>
        </pc:sldMkLst>
      </pc:sldChg>
      <pc:sldChg chg="addSp delSp modSp mod modAnim modNotesTx">
        <pc:chgData name="Sarthak Pati" userId="ceb609579b65d10b" providerId="LiveId" clId="{4CCB633D-8CF2-4A00-954B-E2DA2474AE27}" dt="2021-09-20T22:33:15.575" v="2302"/>
        <pc:sldMkLst>
          <pc:docMk/>
          <pc:sldMk cId="2975473820" sldId="321"/>
        </pc:sldMkLst>
        <pc:spChg chg="mod">
          <ac:chgData name="Sarthak Pati" userId="ceb609579b65d10b" providerId="LiveId" clId="{4CCB633D-8CF2-4A00-954B-E2DA2474AE27}" dt="2021-09-16T20:10:08.123" v="371" actId="164"/>
          <ac:spMkLst>
            <pc:docMk/>
            <pc:sldMk cId="2975473820" sldId="321"/>
            <ac:spMk id="4" creationId="{8EF0AEF5-87D8-4281-995B-0FC092CE66C3}"/>
          </ac:spMkLst>
        </pc:spChg>
        <pc:spChg chg="mod">
          <ac:chgData name="Sarthak Pati" userId="ceb609579b65d10b" providerId="LiveId" clId="{4CCB633D-8CF2-4A00-954B-E2DA2474AE27}" dt="2021-09-16T20:10:08.123" v="371" actId="164"/>
          <ac:spMkLst>
            <pc:docMk/>
            <pc:sldMk cId="2975473820" sldId="321"/>
            <ac:spMk id="5" creationId="{C39B7686-7C66-479F-9A10-78155B9BA2EA}"/>
          </ac:spMkLst>
        </pc:spChg>
        <pc:spChg chg="add mod">
          <ac:chgData name="Sarthak Pati" userId="ceb609579b65d10b" providerId="LiveId" clId="{4CCB633D-8CF2-4A00-954B-E2DA2474AE27}" dt="2021-09-20T22:04:15.148" v="1456" actId="14100"/>
          <ac:spMkLst>
            <pc:docMk/>
            <pc:sldMk cId="2975473820" sldId="321"/>
            <ac:spMk id="7" creationId="{DA58D370-F178-4C98-9D8D-AAE5289A191E}"/>
          </ac:spMkLst>
        </pc:spChg>
        <pc:spChg chg="mod">
          <ac:chgData name="Sarthak Pati" userId="ceb609579b65d10b" providerId="LiveId" clId="{4CCB633D-8CF2-4A00-954B-E2DA2474AE27}" dt="2021-09-16T20:10:08.123" v="371" actId="164"/>
          <ac:spMkLst>
            <pc:docMk/>
            <pc:sldMk cId="2975473820" sldId="321"/>
            <ac:spMk id="16" creationId="{69B195F3-6C86-49E6-BA95-EDFC7B0D0E9E}"/>
          </ac:spMkLst>
        </pc:spChg>
        <pc:spChg chg="mod">
          <ac:chgData name="Sarthak Pati" userId="ceb609579b65d10b" providerId="LiveId" clId="{4CCB633D-8CF2-4A00-954B-E2DA2474AE27}" dt="2021-09-16T20:10:08.123" v="371" actId="164"/>
          <ac:spMkLst>
            <pc:docMk/>
            <pc:sldMk cId="2975473820" sldId="321"/>
            <ac:spMk id="17" creationId="{31DDDEC9-65CD-42A7-A6F0-30C8C1BE9103}"/>
          </ac:spMkLst>
        </pc:spChg>
        <pc:spChg chg="mod">
          <ac:chgData name="Sarthak Pati" userId="ceb609579b65d10b" providerId="LiveId" clId="{4CCB633D-8CF2-4A00-954B-E2DA2474AE27}" dt="2021-09-16T20:10:08.123" v="371" actId="164"/>
          <ac:spMkLst>
            <pc:docMk/>
            <pc:sldMk cId="2975473820" sldId="321"/>
            <ac:spMk id="18" creationId="{329A1D7C-CB61-4A69-894B-3FF69B2B978E}"/>
          </ac:spMkLst>
        </pc:spChg>
        <pc:spChg chg="mod">
          <ac:chgData name="Sarthak Pati" userId="ceb609579b65d10b" providerId="LiveId" clId="{4CCB633D-8CF2-4A00-954B-E2DA2474AE27}" dt="2021-09-16T20:10:08.123" v="371" actId="164"/>
          <ac:spMkLst>
            <pc:docMk/>
            <pc:sldMk cId="2975473820" sldId="321"/>
            <ac:spMk id="19" creationId="{E6A5FDEE-3726-4DB4-AF6C-E0595A63C6C9}"/>
          </ac:spMkLst>
        </pc:spChg>
        <pc:spChg chg="mod">
          <ac:chgData name="Sarthak Pati" userId="ceb609579b65d10b" providerId="LiveId" clId="{4CCB633D-8CF2-4A00-954B-E2DA2474AE27}" dt="2021-09-16T20:10:08.123" v="371" actId="164"/>
          <ac:spMkLst>
            <pc:docMk/>
            <pc:sldMk cId="2975473820" sldId="321"/>
            <ac:spMk id="20" creationId="{5075640E-F1AA-46BE-98C5-B35F210E1AB0}"/>
          </ac:spMkLst>
        </pc:spChg>
        <pc:spChg chg="mod">
          <ac:chgData name="Sarthak Pati" userId="ceb609579b65d10b" providerId="LiveId" clId="{4CCB633D-8CF2-4A00-954B-E2DA2474AE27}" dt="2021-09-16T20:10:08.123" v="371" actId="164"/>
          <ac:spMkLst>
            <pc:docMk/>
            <pc:sldMk cId="2975473820" sldId="321"/>
            <ac:spMk id="21" creationId="{923BC986-3A19-45C5-B51F-50A773166551}"/>
          </ac:spMkLst>
        </pc:spChg>
        <pc:spChg chg="mod">
          <ac:chgData name="Sarthak Pati" userId="ceb609579b65d10b" providerId="LiveId" clId="{4CCB633D-8CF2-4A00-954B-E2DA2474AE27}" dt="2021-09-16T20:10:08.123" v="371" actId="164"/>
          <ac:spMkLst>
            <pc:docMk/>
            <pc:sldMk cId="2975473820" sldId="321"/>
            <ac:spMk id="22" creationId="{4E456986-BD45-4A2E-B213-2C80D22830F1}"/>
          </ac:spMkLst>
        </pc:spChg>
        <pc:spChg chg="add mod">
          <ac:chgData name="Sarthak Pati" userId="ceb609579b65d10b" providerId="LiveId" clId="{4CCB633D-8CF2-4A00-954B-E2DA2474AE27}" dt="2021-09-16T20:17:57.269" v="593" actId="20577"/>
          <ac:spMkLst>
            <pc:docMk/>
            <pc:sldMk cId="2975473820" sldId="321"/>
            <ac:spMk id="23" creationId="{9944DD7A-15C8-4758-8699-9DE823F91D00}"/>
          </ac:spMkLst>
        </pc:spChg>
        <pc:spChg chg="add mod">
          <ac:chgData name="Sarthak Pati" userId="ceb609579b65d10b" providerId="LiveId" clId="{4CCB633D-8CF2-4A00-954B-E2DA2474AE27}" dt="2021-09-20T22:22:34.563" v="1910" actId="14100"/>
          <ac:spMkLst>
            <pc:docMk/>
            <pc:sldMk cId="2975473820" sldId="321"/>
            <ac:spMk id="24" creationId="{3FF3B65E-1CCF-491B-83CB-C60D8BE988C0}"/>
          </ac:spMkLst>
        </pc:spChg>
        <pc:grpChg chg="add mod">
          <ac:chgData name="Sarthak Pati" userId="ceb609579b65d10b" providerId="LiveId" clId="{4CCB633D-8CF2-4A00-954B-E2DA2474AE27}" dt="2021-09-20T22:03:53.052" v="1448" actId="1076"/>
          <ac:grpSpMkLst>
            <pc:docMk/>
            <pc:sldMk cId="2975473820" sldId="321"/>
            <ac:grpSpMk id="6" creationId="{2DB4C30A-8E43-46B7-9B3E-8CDBC2EAECFF}"/>
          </ac:grpSpMkLst>
        </pc:grpChg>
        <pc:picChg chg="add del mod">
          <ac:chgData name="Sarthak Pati" userId="ceb609579b65d10b" providerId="LiveId" clId="{4CCB633D-8CF2-4A00-954B-E2DA2474AE27}" dt="2021-09-16T23:01:59.643" v="1082"/>
          <ac:picMkLst>
            <pc:docMk/>
            <pc:sldMk cId="2975473820" sldId="321"/>
            <ac:picMk id="7" creationId="{74D3F971-B7B2-4DFF-81FE-0184F3329A96}"/>
          </ac:picMkLst>
        </pc:picChg>
        <pc:picChg chg="add del mod">
          <ac:chgData name="Sarthak Pati" userId="ceb609579b65d10b" providerId="LiveId" clId="{4CCB633D-8CF2-4A00-954B-E2DA2474AE27}" dt="2021-09-20T22:28:08.599" v="1926"/>
          <ac:picMkLst>
            <pc:docMk/>
            <pc:sldMk cId="2975473820" sldId="321"/>
            <ac:picMk id="8" creationId="{5FA76445-D22E-471D-9558-552458100C21}"/>
          </ac:picMkLst>
        </pc:picChg>
        <pc:picChg chg="add del mod">
          <ac:chgData name="Sarthak Pati" userId="ceb609579b65d10b" providerId="LiveId" clId="{4CCB633D-8CF2-4A00-954B-E2DA2474AE27}" dt="2021-09-16T23:03:58.773" v="1083"/>
          <ac:picMkLst>
            <pc:docMk/>
            <pc:sldMk cId="2975473820" sldId="321"/>
            <ac:picMk id="8" creationId="{C636E916-4C76-4833-BC8D-AFEF643215A3}"/>
          </ac:picMkLst>
        </pc:picChg>
        <pc:picChg chg="add del mod">
          <ac:chgData name="Sarthak Pati" userId="ceb609579b65d10b" providerId="LiveId" clId="{4CCB633D-8CF2-4A00-954B-E2DA2474AE27}" dt="2021-09-16T23:05:13.548" v="1087"/>
          <ac:picMkLst>
            <pc:docMk/>
            <pc:sldMk cId="2975473820" sldId="321"/>
            <ac:picMk id="9" creationId="{41019D2A-3B2B-44B2-859F-824BF8ADEF40}"/>
          </ac:picMkLst>
        </pc:picChg>
        <pc:picChg chg="add del mod">
          <ac:chgData name="Sarthak Pati" userId="ceb609579b65d10b" providerId="LiveId" clId="{4CCB633D-8CF2-4A00-954B-E2DA2474AE27}" dt="2021-09-20T22:28:23.516" v="1927"/>
          <ac:picMkLst>
            <pc:docMk/>
            <pc:sldMk cId="2975473820" sldId="321"/>
            <ac:picMk id="9" creationId="{E4D90C87-7BC9-4E02-936B-0175A375DF55}"/>
          </ac:picMkLst>
        </pc:picChg>
        <pc:picChg chg="add del mod">
          <ac:chgData name="Sarthak Pati" userId="ceb609579b65d10b" providerId="LiveId" clId="{4CCB633D-8CF2-4A00-954B-E2DA2474AE27}" dt="2021-09-16T23:05:47.902" v="1088"/>
          <ac:picMkLst>
            <pc:docMk/>
            <pc:sldMk cId="2975473820" sldId="321"/>
            <ac:picMk id="10" creationId="{45EBAF5E-BEC5-429F-8751-93B91F1C7D08}"/>
          </ac:picMkLst>
        </pc:picChg>
        <pc:picChg chg="add del mod">
          <ac:chgData name="Sarthak Pati" userId="ceb609579b65d10b" providerId="LiveId" clId="{4CCB633D-8CF2-4A00-954B-E2DA2474AE27}" dt="2021-09-20T22:28:43.885" v="1928"/>
          <ac:picMkLst>
            <pc:docMk/>
            <pc:sldMk cId="2975473820" sldId="321"/>
            <ac:picMk id="10" creationId="{A7705C56-40D0-430B-9FDA-BE8AEA513584}"/>
          </ac:picMkLst>
        </pc:picChg>
        <pc:picChg chg="add del mod">
          <ac:chgData name="Sarthak Pati" userId="ceb609579b65d10b" providerId="LiveId" clId="{4CCB633D-8CF2-4A00-954B-E2DA2474AE27}" dt="2021-09-20T22:29:00.616" v="1929"/>
          <ac:picMkLst>
            <pc:docMk/>
            <pc:sldMk cId="2975473820" sldId="321"/>
            <ac:picMk id="11" creationId="{1BC01C0E-7C0D-4C00-894A-197F227B1259}"/>
          </ac:picMkLst>
        </pc:picChg>
        <pc:picChg chg="add del mod">
          <ac:chgData name="Sarthak Pati" userId="ceb609579b65d10b" providerId="LiveId" clId="{4CCB633D-8CF2-4A00-954B-E2DA2474AE27}" dt="2021-09-16T23:06:05.781" v="1089"/>
          <ac:picMkLst>
            <pc:docMk/>
            <pc:sldMk cId="2975473820" sldId="321"/>
            <ac:picMk id="11" creationId="{3D303BBF-5DA5-498A-8F7C-7E8A7A9AB1F5}"/>
          </ac:picMkLst>
        </pc:picChg>
        <pc:picChg chg="add del mod">
          <ac:chgData name="Sarthak Pati" userId="ceb609579b65d10b" providerId="LiveId" clId="{4CCB633D-8CF2-4A00-954B-E2DA2474AE27}" dt="2021-09-16T23:06:24.221" v="1090"/>
          <ac:picMkLst>
            <pc:docMk/>
            <pc:sldMk cId="2975473820" sldId="321"/>
            <ac:picMk id="12" creationId="{5BB63B79-4A54-49F9-A4E8-5C9702EDF190}"/>
          </ac:picMkLst>
        </pc:picChg>
        <pc:picChg chg="add del mod">
          <ac:chgData name="Sarthak Pati" userId="ceb609579b65d10b" providerId="LiveId" clId="{4CCB633D-8CF2-4A00-954B-E2DA2474AE27}" dt="2021-09-20T22:29:19.806" v="1930"/>
          <ac:picMkLst>
            <pc:docMk/>
            <pc:sldMk cId="2975473820" sldId="321"/>
            <ac:picMk id="12" creationId="{63B3CD6C-2081-4FA3-A977-606FEFC5DD6C}"/>
          </ac:picMkLst>
        </pc:picChg>
        <pc:picChg chg="add del mod">
          <ac:chgData name="Sarthak Pati" userId="ceb609579b65d10b" providerId="LiveId" clId="{4CCB633D-8CF2-4A00-954B-E2DA2474AE27}" dt="2021-09-16T23:06:59.949" v="1091"/>
          <ac:picMkLst>
            <pc:docMk/>
            <pc:sldMk cId="2975473820" sldId="321"/>
            <ac:picMk id="24" creationId="{ACA399B0-2E66-41B6-A7ED-16F2398C6ACB}"/>
          </ac:picMkLst>
        </pc:picChg>
        <pc:picChg chg="add del mod">
          <ac:chgData name="Sarthak Pati" userId="ceb609579b65d10b" providerId="LiveId" clId="{4CCB633D-8CF2-4A00-954B-E2DA2474AE27}" dt="2021-09-20T22:27:33.053" v="1922"/>
          <ac:picMkLst>
            <pc:docMk/>
            <pc:sldMk cId="2975473820" sldId="321"/>
            <ac:picMk id="25" creationId="{5F8E6F6B-F592-462D-A08A-0AD7197E9F53}"/>
          </ac:picMkLst>
        </pc:picChg>
        <pc:picChg chg="add del mod">
          <ac:chgData name="Sarthak Pati" userId="ceb609579b65d10b" providerId="LiveId" clId="{4CCB633D-8CF2-4A00-954B-E2DA2474AE27}" dt="2021-09-20T22:29:51.505" v="1931"/>
          <ac:picMkLst>
            <pc:docMk/>
            <pc:sldMk cId="2975473820" sldId="321"/>
            <ac:picMk id="26" creationId="{05FBA6F5-2591-4495-8DDB-E739F9087D90}"/>
          </ac:picMkLst>
        </pc:picChg>
        <pc:picChg chg="add del mod">
          <ac:chgData name="Sarthak Pati" userId="ceb609579b65d10b" providerId="LiveId" clId="{4CCB633D-8CF2-4A00-954B-E2DA2474AE27}" dt="2021-09-20T22:32:20.449" v="2300"/>
          <ac:picMkLst>
            <pc:docMk/>
            <pc:sldMk cId="2975473820" sldId="321"/>
            <ac:picMk id="27" creationId="{549FF6F2-2487-4316-8703-BD594D349025}"/>
          </ac:picMkLst>
        </pc:picChg>
        <pc:picChg chg="add del mod">
          <ac:chgData name="Sarthak Pati" userId="ceb609579b65d10b" providerId="LiveId" clId="{4CCB633D-8CF2-4A00-954B-E2DA2474AE27}" dt="2021-09-20T22:32:27.446" v="2301"/>
          <ac:picMkLst>
            <pc:docMk/>
            <pc:sldMk cId="2975473820" sldId="321"/>
            <ac:picMk id="28" creationId="{E19F7F11-5226-47E0-B0BF-82F9B4F3540F}"/>
          </ac:picMkLst>
        </pc:picChg>
        <pc:picChg chg="add del mod">
          <ac:chgData name="Sarthak Pati" userId="ceb609579b65d10b" providerId="LiveId" clId="{4CCB633D-8CF2-4A00-954B-E2DA2474AE27}" dt="2021-09-20T22:33:15.575" v="2302"/>
          <ac:picMkLst>
            <pc:docMk/>
            <pc:sldMk cId="2975473820" sldId="321"/>
            <ac:picMk id="29" creationId="{9C193ECB-A29E-4F29-83A0-42D0A8799E80}"/>
          </ac:picMkLst>
        </pc:picChg>
        <pc:picChg chg="add mod">
          <ac:chgData name="Sarthak Pati" userId="ceb609579b65d10b" providerId="LiveId" clId="{4CCB633D-8CF2-4A00-954B-E2DA2474AE27}" dt="2021-09-20T22:33:15.575" v="2302"/>
          <ac:picMkLst>
            <pc:docMk/>
            <pc:sldMk cId="2975473820" sldId="321"/>
            <ac:picMk id="30" creationId="{804B9D85-A233-43E4-AB28-591DE9F4A84D}"/>
          </ac:picMkLst>
        </pc:picChg>
      </pc:sldChg>
      <pc:sldChg chg="addSp modSp mod modNotesTx">
        <pc:chgData name="Sarthak Pati" userId="ceb609579b65d10b" providerId="LiveId" clId="{4CCB633D-8CF2-4A00-954B-E2DA2474AE27}" dt="2021-09-16T20:23:24.396" v="594"/>
        <pc:sldMkLst>
          <pc:docMk/>
          <pc:sldMk cId="3257920283" sldId="323"/>
        </pc:sldMkLst>
        <pc:spChg chg="mod">
          <ac:chgData name="Sarthak Pati" userId="ceb609579b65d10b" providerId="LiveId" clId="{4CCB633D-8CF2-4A00-954B-E2DA2474AE27}" dt="2021-09-16T19:58:28.304" v="25" actId="20577"/>
          <ac:spMkLst>
            <pc:docMk/>
            <pc:sldMk cId="3257920283" sldId="323"/>
            <ac:spMk id="2" creationId="{EAD95AEE-8216-41EA-8B2F-6271487662E0}"/>
          </ac:spMkLst>
        </pc:spChg>
        <pc:spChg chg="mod">
          <ac:chgData name="Sarthak Pati" userId="ceb609579b65d10b" providerId="LiveId" clId="{4CCB633D-8CF2-4A00-954B-E2DA2474AE27}" dt="2021-09-16T19:58:22.873" v="24" actId="20577"/>
          <ac:spMkLst>
            <pc:docMk/>
            <pc:sldMk cId="3257920283" sldId="323"/>
            <ac:spMk id="3" creationId="{40E9EC1D-095A-44E9-B4FF-F0AEA597A7C2}"/>
          </ac:spMkLst>
        </pc:spChg>
        <pc:spChg chg="mod">
          <ac:chgData name="Sarthak Pati" userId="ceb609579b65d10b" providerId="LiveId" clId="{4CCB633D-8CF2-4A00-954B-E2DA2474AE27}" dt="2021-09-16T20:16:13.669" v="572" actId="12788"/>
          <ac:spMkLst>
            <pc:docMk/>
            <pc:sldMk cId="3257920283" sldId="323"/>
            <ac:spMk id="4" creationId="{8059469A-DF7D-4344-8026-0B2DA929E366}"/>
          </ac:spMkLst>
        </pc:spChg>
        <pc:picChg chg="add mod">
          <ac:chgData name="Sarthak Pati" userId="ceb609579b65d10b" providerId="LiveId" clId="{4CCB633D-8CF2-4A00-954B-E2DA2474AE27}" dt="2021-09-16T20:23:24.396" v="594"/>
          <ac:picMkLst>
            <pc:docMk/>
            <pc:sldMk cId="3257920283" sldId="323"/>
            <ac:picMk id="5" creationId="{2DA05CF5-138E-4C90-B660-B36726914A2E}"/>
          </ac:picMkLst>
        </pc:picChg>
      </pc:sldChg>
      <pc:sldChg chg="del">
        <pc:chgData name="Sarthak Pati" userId="ceb609579b65d10b" providerId="LiveId" clId="{4CCB633D-8CF2-4A00-954B-E2DA2474AE27}" dt="2021-09-16T20:04:43.042" v="156" actId="47"/>
        <pc:sldMkLst>
          <pc:docMk/>
          <pc:sldMk cId="3014353948" sldId="325"/>
        </pc:sldMkLst>
      </pc:sldChg>
      <pc:sldChg chg="del mod modShow">
        <pc:chgData name="Sarthak Pati" userId="ceb609579b65d10b" providerId="LiveId" clId="{4CCB633D-8CF2-4A00-954B-E2DA2474AE27}" dt="2021-09-16T20:12:56.279" v="544" actId="47"/>
        <pc:sldMkLst>
          <pc:docMk/>
          <pc:sldMk cId="1906912165" sldId="326"/>
        </pc:sldMkLst>
      </pc:sldChg>
      <pc:sldChg chg="addSp delSp modSp add del mod delAnim modAnim">
        <pc:chgData name="Sarthak Pati" userId="ceb609579b65d10b" providerId="LiveId" clId="{4CCB633D-8CF2-4A00-954B-E2DA2474AE27}" dt="2021-09-20T22:26:13.109" v="1921"/>
        <pc:sldMkLst>
          <pc:docMk/>
          <pc:sldMk cId="2917432450" sldId="327"/>
        </pc:sldMkLst>
        <pc:spChg chg="del mod">
          <ac:chgData name="Sarthak Pati" userId="ceb609579b65d10b" providerId="LiveId" clId="{4CCB633D-8CF2-4A00-954B-E2DA2474AE27}" dt="2021-09-20T17:28:35.512" v="1169" actId="14100"/>
          <ac:spMkLst>
            <pc:docMk/>
            <pc:sldMk cId="2917432450" sldId="327"/>
            <ac:spMk id="11" creationId="{FA1AB354-299C-40D7-9EE1-F15DCABBF2EC}"/>
          </ac:spMkLst>
        </pc:spChg>
        <pc:spChg chg="del mod">
          <ac:chgData name="Sarthak Pati" userId="ceb609579b65d10b" providerId="LiveId" clId="{4CCB633D-8CF2-4A00-954B-E2DA2474AE27}" dt="2021-09-20T17:28:12.317" v="1167" actId="2085"/>
          <ac:spMkLst>
            <pc:docMk/>
            <pc:sldMk cId="2917432450" sldId="327"/>
            <ac:spMk id="17" creationId="{1953670A-AE93-4E34-BA41-4C260F2D9687}"/>
          </ac:spMkLst>
        </pc:spChg>
        <pc:spChg chg="del mod">
          <ac:chgData name="Sarthak Pati" userId="ceb609579b65d10b" providerId="LiveId" clId="{4CCB633D-8CF2-4A00-954B-E2DA2474AE27}" dt="2021-09-20T17:28:12.317" v="1167" actId="2085"/>
          <ac:spMkLst>
            <pc:docMk/>
            <pc:sldMk cId="2917432450" sldId="327"/>
            <ac:spMk id="18" creationId="{9BE080DD-BF4D-456F-A82A-F4087AF8E28C}"/>
          </ac:spMkLst>
        </pc:spChg>
        <pc:spChg chg="mod">
          <ac:chgData name="Sarthak Pati" userId="ceb609579b65d10b" providerId="LiveId" clId="{4CCB633D-8CF2-4A00-954B-E2DA2474AE27}" dt="2021-09-20T17:41:21.727" v="1300" actId="14100"/>
          <ac:spMkLst>
            <pc:docMk/>
            <pc:sldMk cId="2917432450" sldId="327"/>
            <ac:spMk id="19" creationId="{C4F70733-18F8-4893-A3BF-EB42DCB2A39F}"/>
          </ac:spMkLst>
        </pc:spChg>
        <pc:spChg chg="del mod">
          <ac:chgData name="Sarthak Pati" userId="ceb609579b65d10b" providerId="LiveId" clId="{4CCB633D-8CF2-4A00-954B-E2DA2474AE27}" dt="2021-09-20T17:28:12.317" v="1167" actId="2085"/>
          <ac:spMkLst>
            <pc:docMk/>
            <pc:sldMk cId="2917432450" sldId="327"/>
            <ac:spMk id="20" creationId="{461318ED-AD9A-4F7A-B426-1C11E9A31FBA}"/>
          </ac:spMkLst>
        </pc:spChg>
        <pc:spChg chg="mod">
          <ac:chgData name="Sarthak Pati" userId="ceb609579b65d10b" providerId="LiveId" clId="{4CCB633D-8CF2-4A00-954B-E2DA2474AE27}" dt="2021-09-20T21:49:24.713" v="1410" actId="1076"/>
          <ac:spMkLst>
            <pc:docMk/>
            <pc:sldMk cId="2917432450" sldId="327"/>
            <ac:spMk id="33" creationId="{47B7B27B-D050-4107-A187-162D41ED157B}"/>
          </ac:spMkLst>
        </pc:spChg>
        <pc:spChg chg="mod">
          <ac:chgData name="Sarthak Pati" userId="ceb609579b65d10b" providerId="LiveId" clId="{4CCB633D-8CF2-4A00-954B-E2DA2474AE27}" dt="2021-09-20T22:23:18.458" v="1912" actId="14100"/>
          <ac:spMkLst>
            <pc:docMk/>
            <pc:sldMk cId="2917432450" sldId="327"/>
            <ac:spMk id="34" creationId="{4B41FB20-5272-4DE8-9059-B0AF9D94C616}"/>
          </ac:spMkLst>
        </pc:spChg>
        <pc:spChg chg="mod">
          <ac:chgData name="Sarthak Pati" userId="ceb609579b65d10b" providerId="LiveId" clId="{4CCB633D-8CF2-4A00-954B-E2DA2474AE27}" dt="2021-09-20T21:49:38.482" v="1413" actId="1076"/>
          <ac:spMkLst>
            <pc:docMk/>
            <pc:sldMk cId="2917432450" sldId="327"/>
            <ac:spMk id="36" creationId="{85E5DD4C-FF94-40C2-9D5C-52CC045634DC}"/>
          </ac:spMkLst>
        </pc:spChg>
        <pc:spChg chg="mod">
          <ac:chgData name="Sarthak Pati" userId="ceb609579b65d10b" providerId="LiveId" clId="{4CCB633D-8CF2-4A00-954B-E2DA2474AE27}" dt="2021-09-20T21:53:15.287" v="1439" actId="1076"/>
          <ac:spMkLst>
            <pc:docMk/>
            <pc:sldMk cId="2917432450" sldId="327"/>
            <ac:spMk id="41" creationId="{08A4C1BE-8DD9-4FC9-A38C-F2913D6647C0}"/>
          </ac:spMkLst>
        </pc:spChg>
        <pc:spChg chg="add del mod">
          <ac:chgData name="Sarthak Pati" userId="ceb609579b65d10b" providerId="LiveId" clId="{4CCB633D-8CF2-4A00-954B-E2DA2474AE27}" dt="2021-09-20T17:27:05.434" v="1158"/>
          <ac:spMkLst>
            <pc:docMk/>
            <pc:sldMk cId="2917432450" sldId="327"/>
            <ac:spMk id="42" creationId="{5C6B0E45-F5A4-4B68-AD2D-9356CA53B9E7}"/>
          </ac:spMkLst>
        </pc:spChg>
        <pc:spChg chg="add del mod">
          <ac:chgData name="Sarthak Pati" userId="ceb609579b65d10b" providerId="LiveId" clId="{4CCB633D-8CF2-4A00-954B-E2DA2474AE27}" dt="2021-09-20T17:27:17.763" v="1160"/>
          <ac:spMkLst>
            <pc:docMk/>
            <pc:sldMk cId="2917432450" sldId="327"/>
            <ac:spMk id="44" creationId="{2A4F9358-B776-4C14-834A-83A8A5704A5D}"/>
          </ac:spMkLst>
        </pc:spChg>
        <pc:spChg chg="add del mod">
          <ac:chgData name="Sarthak Pati" userId="ceb609579b65d10b" providerId="LiveId" clId="{4CCB633D-8CF2-4A00-954B-E2DA2474AE27}" dt="2021-09-20T17:27:17.763" v="1160"/>
          <ac:spMkLst>
            <pc:docMk/>
            <pc:sldMk cId="2917432450" sldId="327"/>
            <ac:spMk id="45" creationId="{E88BBFFF-1C5E-4EFA-99EC-FCB8DCCBE8F3}"/>
          </ac:spMkLst>
        </pc:spChg>
        <pc:spChg chg="add mod">
          <ac:chgData name="Sarthak Pati" userId="ceb609579b65d10b" providerId="LiveId" clId="{4CCB633D-8CF2-4A00-954B-E2DA2474AE27}" dt="2021-09-20T21:51:07.028" v="1420" actId="164"/>
          <ac:spMkLst>
            <pc:docMk/>
            <pc:sldMk cId="2917432450" sldId="327"/>
            <ac:spMk id="46" creationId="{9338639A-08B6-4A2E-8734-5ACD1D3CF1E7}"/>
          </ac:spMkLst>
        </pc:spChg>
        <pc:spChg chg="add mod">
          <ac:chgData name="Sarthak Pati" userId="ceb609579b65d10b" providerId="LiveId" clId="{4CCB633D-8CF2-4A00-954B-E2DA2474AE27}" dt="2021-09-20T17:35:50.403" v="1202" actId="14100"/>
          <ac:spMkLst>
            <pc:docMk/>
            <pc:sldMk cId="2917432450" sldId="327"/>
            <ac:spMk id="47" creationId="{8584F7E5-2CE5-4BF1-97D5-1F57D909E811}"/>
          </ac:spMkLst>
        </pc:spChg>
        <pc:spChg chg="add mod">
          <ac:chgData name="Sarthak Pati" userId="ceb609579b65d10b" providerId="LiveId" clId="{4CCB633D-8CF2-4A00-954B-E2DA2474AE27}" dt="2021-09-20T17:43:00.119" v="1301"/>
          <ac:spMkLst>
            <pc:docMk/>
            <pc:sldMk cId="2917432450" sldId="327"/>
            <ac:spMk id="48" creationId="{C120E8B4-8D49-492C-B9A1-5A2B652D3596}"/>
          </ac:spMkLst>
        </pc:spChg>
        <pc:grpChg chg="add mod">
          <ac:chgData name="Sarthak Pati" userId="ceb609579b65d10b" providerId="LiveId" clId="{4CCB633D-8CF2-4A00-954B-E2DA2474AE27}" dt="2021-09-20T21:50:54.827" v="1418" actId="164"/>
          <ac:grpSpMkLst>
            <pc:docMk/>
            <pc:sldMk cId="2917432450" sldId="327"/>
            <ac:grpSpMk id="7" creationId="{A62CD33F-1CEB-44D5-8DD6-3674DC3D4B9A}"/>
          </ac:grpSpMkLst>
        </pc:grpChg>
        <pc:grpChg chg="add mod ord">
          <ac:chgData name="Sarthak Pati" userId="ceb609579b65d10b" providerId="LiveId" clId="{4CCB633D-8CF2-4A00-954B-E2DA2474AE27}" dt="2021-09-20T21:51:35.250" v="1426" actId="1076"/>
          <ac:grpSpMkLst>
            <pc:docMk/>
            <pc:sldMk cId="2917432450" sldId="327"/>
            <ac:grpSpMk id="12" creationId="{8E16360C-ED6B-43DE-A100-DF63FCDBB835}"/>
          </ac:grpSpMkLst>
        </pc:grpChg>
        <pc:grpChg chg="mod">
          <ac:chgData name="Sarthak Pati" userId="ceb609579b65d10b" providerId="LiveId" clId="{4CCB633D-8CF2-4A00-954B-E2DA2474AE27}" dt="2021-09-20T21:50:54.827" v="1418" actId="164"/>
          <ac:grpSpMkLst>
            <pc:docMk/>
            <pc:sldMk cId="2917432450" sldId="327"/>
            <ac:grpSpMk id="25" creationId="{8830D44C-AC27-4C45-B8A3-810C6E77E02C}"/>
          </ac:grpSpMkLst>
        </pc:grpChg>
        <pc:picChg chg="add mod ord">
          <ac:chgData name="Sarthak Pati" userId="ceb609579b65d10b" providerId="LiveId" clId="{4CCB633D-8CF2-4A00-954B-E2DA2474AE27}" dt="2021-09-20T21:51:21.189" v="1423" actId="1076"/>
          <ac:picMkLst>
            <pc:docMk/>
            <pc:sldMk cId="2917432450" sldId="327"/>
            <ac:picMk id="4" creationId="{68B3BC84-94BF-410C-A82A-2F96A91DD5A2}"/>
          </ac:picMkLst>
        </pc:picChg>
        <pc:picChg chg="add mod">
          <ac:chgData name="Sarthak Pati" userId="ceb609579b65d10b" providerId="LiveId" clId="{4CCB633D-8CF2-4A00-954B-E2DA2474AE27}" dt="2021-09-20T17:40:35.250" v="1299"/>
          <ac:picMkLst>
            <pc:docMk/>
            <pc:sldMk cId="2917432450" sldId="327"/>
            <ac:picMk id="5" creationId="{24DF94A4-111F-4D7E-8D84-9308A10188A2}"/>
          </ac:picMkLst>
        </pc:picChg>
        <pc:picChg chg="add mod modCrop">
          <ac:chgData name="Sarthak Pati" userId="ceb609579b65d10b" providerId="LiveId" clId="{4CCB633D-8CF2-4A00-954B-E2DA2474AE27}" dt="2021-09-20T21:50:54.827" v="1418" actId="164"/>
          <ac:picMkLst>
            <pc:docMk/>
            <pc:sldMk cId="2917432450" sldId="327"/>
            <ac:picMk id="6" creationId="{787BE286-C082-475F-A937-E458EDE3BC6A}"/>
          </ac:picMkLst>
        </pc:picChg>
        <pc:picChg chg="add mod modCrop">
          <ac:chgData name="Sarthak Pati" userId="ceb609579b65d10b" providerId="LiveId" clId="{4CCB633D-8CF2-4A00-954B-E2DA2474AE27}" dt="2021-09-20T21:54:19.099" v="1442" actId="1076"/>
          <ac:picMkLst>
            <pc:docMk/>
            <pc:sldMk cId="2917432450" sldId="327"/>
            <ac:picMk id="22" creationId="{B2FB0D8E-459B-4CFA-AE5A-E6A4091D1C01}"/>
          </ac:picMkLst>
        </pc:picChg>
        <pc:picChg chg="mod">
          <ac:chgData name="Sarthak Pati" userId="ceb609579b65d10b" providerId="LiveId" clId="{4CCB633D-8CF2-4A00-954B-E2DA2474AE27}" dt="2021-09-20T21:47:43.283" v="1383" actId="14100"/>
          <ac:picMkLst>
            <pc:docMk/>
            <pc:sldMk cId="2917432450" sldId="327"/>
            <ac:picMk id="27" creationId="{99A31BF0-2A47-4214-8794-AE7FE058D0D0}"/>
          </ac:picMkLst>
        </pc:picChg>
        <pc:picChg chg="mod">
          <ac:chgData name="Sarthak Pati" userId="ceb609579b65d10b" providerId="LiveId" clId="{4CCB633D-8CF2-4A00-954B-E2DA2474AE27}" dt="2021-09-20T21:49:09.476" v="1407" actId="14100"/>
          <ac:picMkLst>
            <pc:docMk/>
            <pc:sldMk cId="2917432450" sldId="327"/>
            <ac:picMk id="28" creationId="{964743C9-7369-4843-BF47-39E43DC9CB51}"/>
          </ac:picMkLst>
        </pc:picChg>
        <pc:picChg chg="del">
          <ac:chgData name="Sarthak Pati" userId="ceb609579b65d10b" providerId="LiveId" clId="{4CCB633D-8CF2-4A00-954B-E2DA2474AE27}" dt="2021-09-20T21:47:17.103" v="1366" actId="478"/>
          <ac:picMkLst>
            <pc:docMk/>
            <pc:sldMk cId="2917432450" sldId="327"/>
            <ac:picMk id="29" creationId="{322031A7-2CB4-402C-AC1F-6EF0D2258FE5}"/>
          </ac:picMkLst>
        </pc:picChg>
        <pc:picChg chg="mod modCrop">
          <ac:chgData name="Sarthak Pati" userId="ceb609579b65d10b" providerId="LiveId" clId="{4CCB633D-8CF2-4A00-954B-E2DA2474AE27}" dt="2021-09-20T21:50:37.177" v="1416" actId="732"/>
          <ac:picMkLst>
            <pc:docMk/>
            <pc:sldMk cId="2917432450" sldId="327"/>
            <ac:picMk id="37" creationId="{1295CBC9-D94B-41A9-8726-0A56A48C6382}"/>
          </ac:picMkLst>
        </pc:picChg>
        <pc:picChg chg="add del mod">
          <ac:chgData name="Sarthak Pati" userId="ceb609579b65d10b" providerId="LiveId" clId="{4CCB633D-8CF2-4A00-954B-E2DA2474AE27}" dt="2021-09-20T21:48:00.366" v="1384" actId="478"/>
          <ac:picMkLst>
            <pc:docMk/>
            <pc:sldMk cId="2917432450" sldId="327"/>
            <ac:picMk id="42" creationId="{C00229CF-7BB9-4BAC-A91C-E757FF3FB167}"/>
          </ac:picMkLst>
        </pc:picChg>
        <pc:picChg chg="mod">
          <ac:chgData name="Sarthak Pati" userId="ceb609579b65d10b" providerId="LiveId" clId="{4CCB633D-8CF2-4A00-954B-E2DA2474AE27}" dt="2021-09-20T21:52:52.078" v="1436" actId="1076"/>
          <ac:picMkLst>
            <pc:docMk/>
            <pc:sldMk cId="2917432450" sldId="327"/>
            <ac:picMk id="43" creationId="{AD509AF5-D4E7-4A64-9F06-14186EB64F83}"/>
          </ac:picMkLst>
        </pc:picChg>
      </pc:sldChg>
      <pc:sldChg chg="modSp new del mod">
        <pc:chgData name="Sarthak Pati" userId="ceb609579b65d10b" providerId="LiveId" clId="{4CCB633D-8CF2-4A00-954B-E2DA2474AE27}" dt="2021-09-16T19:59:53.900" v="70" actId="47"/>
        <pc:sldMkLst>
          <pc:docMk/>
          <pc:sldMk cId="225526758" sldId="328"/>
        </pc:sldMkLst>
        <pc:spChg chg="mod">
          <ac:chgData name="Sarthak Pati" userId="ceb609579b65d10b" providerId="LiveId" clId="{4CCB633D-8CF2-4A00-954B-E2DA2474AE27}" dt="2021-09-16T19:59:09.596" v="30"/>
          <ac:spMkLst>
            <pc:docMk/>
            <pc:sldMk cId="225526758" sldId="328"/>
            <ac:spMk id="2" creationId="{DD3CC88E-F2AA-4BB0-97C0-3663D0958467}"/>
          </ac:spMkLst>
        </pc:spChg>
      </pc:sldChg>
      <pc:sldChg chg="new del">
        <pc:chgData name="Sarthak Pati" userId="ceb609579b65d10b" providerId="LiveId" clId="{4CCB633D-8CF2-4A00-954B-E2DA2474AE27}" dt="2021-09-16T19:59:01.331" v="28" actId="680"/>
        <pc:sldMkLst>
          <pc:docMk/>
          <pc:sldMk cId="2120935666" sldId="328"/>
        </pc:sldMkLst>
      </pc:sldChg>
      <pc:sldChg chg="addSp delSp modSp new mod modAnim modShow modNotesTx">
        <pc:chgData name="Sarthak Pati" userId="ceb609579b65d10b" providerId="LiveId" clId="{4CCB633D-8CF2-4A00-954B-E2DA2474AE27}" dt="2021-09-20T17:26:31.676" v="1152" actId="729"/>
        <pc:sldMkLst>
          <pc:docMk/>
          <pc:sldMk cId="4160817837" sldId="329"/>
        </pc:sldMkLst>
        <pc:spChg chg="mod">
          <ac:chgData name="Sarthak Pati" userId="ceb609579b65d10b" providerId="LiveId" clId="{4CCB633D-8CF2-4A00-954B-E2DA2474AE27}" dt="2021-09-16T19:59:49.373" v="68" actId="122"/>
          <ac:spMkLst>
            <pc:docMk/>
            <pc:sldMk cId="4160817837" sldId="329"/>
            <ac:spMk id="2" creationId="{761BDA32-446B-4825-BD57-357A62BB89CE}"/>
          </ac:spMkLst>
        </pc:spChg>
        <pc:spChg chg="del mod">
          <ac:chgData name="Sarthak Pati" userId="ceb609579b65d10b" providerId="LiveId" clId="{4CCB633D-8CF2-4A00-954B-E2DA2474AE27}" dt="2021-09-16T20:00:52.197" v="75"/>
          <ac:spMkLst>
            <pc:docMk/>
            <pc:sldMk cId="4160817837" sldId="329"/>
            <ac:spMk id="3" creationId="{5C199749-EF18-4757-BF47-9B3455C60EE3}"/>
          </ac:spMkLst>
        </pc:spChg>
        <pc:spChg chg="add mod">
          <ac:chgData name="Sarthak Pati" userId="ceb609579b65d10b" providerId="LiveId" clId="{4CCB633D-8CF2-4A00-954B-E2DA2474AE27}" dt="2021-09-18T18:42:00.309" v="1124" actId="207"/>
          <ac:spMkLst>
            <pc:docMk/>
            <pc:sldMk cId="4160817837" sldId="329"/>
            <ac:spMk id="3" creationId="{D6A78919-8C2B-489F-8939-09BFFC08B2DE}"/>
          </ac:spMkLst>
        </pc:spChg>
        <pc:spChg chg="mod">
          <ac:chgData name="Sarthak Pati" userId="ceb609579b65d10b" providerId="LiveId" clId="{4CCB633D-8CF2-4A00-954B-E2DA2474AE27}" dt="2021-09-16T19:59:51.517" v="69" actId="122"/>
          <ac:spMkLst>
            <pc:docMk/>
            <pc:sldMk cId="4160817837" sldId="329"/>
            <ac:spMk id="4" creationId="{FABC1FA1-D3CD-4476-AA0B-86F146AB3145}"/>
          </ac:spMkLst>
        </pc:spChg>
        <pc:spChg chg="del mod">
          <ac:chgData name="Sarthak Pati" userId="ceb609579b65d10b" providerId="LiveId" clId="{4CCB633D-8CF2-4A00-954B-E2DA2474AE27}" dt="2021-09-16T20:01:25.254" v="82"/>
          <ac:spMkLst>
            <pc:docMk/>
            <pc:sldMk cId="4160817837" sldId="329"/>
            <ac:spMk id="5" creationId="{7E866840-F39A-4D04-88C5-E766DD9926E0}"/>
          </ac:spMkLst>
        </pc:spChg>
        <pc:spChg chg="mod">
          <ac:chgData name="Sarthak Pati" userId="ceb609579b65d10b" providerId="LiveId" clId="{4CCB633D-8CF2-4A00-954B-E2DA2474AE27}" dt="2021-09-16T19:59:16.684" v="32"/>
          <ac:spMkLst>
            <pc:docMk/>
            <pc:sldMk cId="4160817837" sldId="329"/>
            <ac:spMk id="7" creationId="{F23FFAE5-27FA-4ECD-98A6-918A3B2EA957}"/>
          </ac:spMkLst>
        </pc:spChg>
        <pc:spChg chg="add del mod">
          <ac:chgData name="Sarthak Pati" userId="ceb609579b65d10b" providerId="LiveId" clId="{4CCB633D-8CF2-4A00-954B-E2DA2474AE27}" dt="2021-09-18T18:42:22.513" v="1128" actId="21"/>
          <ac:spMkLst>
            <pc:docMk/>
            <pc:sldMk cId="4160817837" sldId="329"/>
            <ac:spMk id="9" creationId="{1D6A26DB-8BD4-43F1-A3E6-43EA7D5E7AE1}"/>
          </ac:spMkLst>
        </pc:spChg>
        <pc:spChg chg="add mod">
          <ac:chgData name="Sarthak Pati" userId="ceb609579b65d10b" providerId="LiveId" clId="{4CCB633D-8CF2-4A00-954B-E2DA2474AE27}" dt="2021-09-16T20:17:19.606" v="580"/>
          <ac:spMkLst>
            <pc:docMk/>
            <pc:sldMk cId="4160817837" sldId="329"/>
            <ac:spMk id="10" creationId="{439ECED9-253C-4068-AF14-A3486F90BB01}"/>
          </ac:spMkLst>
        </pc:spChg>
        <pc:spChg chg="add mod">
          <ac:chgData name="Sarthak Pati" userId="ceb609579b65d10b" providerId="LiveId" clId="{4CCB633D-8CF2-4A00-954B-E2DA2474AE27}" dt="2021-09-16T20:17:19.606" v="580"/>
          <ac:spMkLst>
            <pc:docMk/>
            <pc:sldMk cId="4160817837" sldId="329"/>
            <ac:spMk id="11" creationId="{3C16BA61-F904-48D0-800B-1CC5C0E2E0EC}"/>
          </ac:spMkLst>
        </pc:spChg>
        <pc:spChg chg="add mod">
          <ac:chgData name="Sarthak Pati" userId="ceb609579b65d10b" providerId="LiveId" clId="{4CCB633D-8CF2-4A00-954B-E2DA2474AE27}" dt="2021-09-16T20:17:39.470" v="582" actId="121"/>
          <ac:spMkLst>
            <pc:docMk/>
            <pc:sldMk cId="4160817837" sldId="329"/>
            <ac:spMk id="12" creationId="{E7AE66C9-31D1-46CC-928C-EE425A247ADF}"/>
          </ac:spMkLst>
        </pc:spChg>
        <pc:spChg chg="add mod">
          <ac:chgData name="Sarthak Pati" userId="ceb609579b65d10b" providerId="LiveId" clId="{4CCB633D-8CF2-4A00-954B-E2DA2474AE27}" dt="2021-09-18T18:32:22.879" v="1106" actId="208"/>
          <ac:spMkLst>
            <pc:docMk/>
            <pc:sldMk cId="4160817837" sldId="329"/>
            <ac:spMk id="15" creationId="{77FED13A-681B-4518-9C47-791605B919B7}"/>
          </ac:spMkLst>
        </pc:spChg>
        <pc:spChg chg="add del mod">
          <ac:chgData name="Sarthak Pati" userId="ceb609579b65d10b" providerId="LiveId" clId="{4CCB633D-8CF2-4A00-954B-E2DA2474AE27}" dt="2021-09-16T20:02:14.038" v="89"/>
          <ac:spMkLst>
            <pc:docMk/>
            <pc:sldMk cId="4160817837" sldId="329"/>
            <ac:spMk id="16" creationId="{61BBDB63-CA63-4492-96BC-372075F4F38A}"/>
          </ac:spMkLst>
        </pc:spChg>
        <pc:spChg chg="add mod">
          <ac:chgData name="Sarthak Pati" userId="ceb609579b65d10b" providerId="LiveId" clId="{4CCB633D-8CF2-4A00-954B-E2DA2474AE27}" dt="2021-09-16T20:04:09.471" v="142" actId="207"/>
          <ac:spMkLst>
            <pc:docMk/>
            <pc:sldMk cId="4160817837" sldId="329"/>
            <ac:spMk id="19" creationId="{E06FA731-5753-4681-9046-1A8196A7BE55}"/>
          </ac:spMkLst>
        </pc:spChg>
        <pc:spChg chg="add mod">
          <ac:chgData name="Sarthak Pati" userId="ceb609579b65d10b" providerId="LiveId" clId="{4CCB633D-8CF2-4A00-954B-E2DA2474AE27}" dt="2021-09-18T18:33:55.182" v="1118" actId="20577"/>
          <ac:spMkLst>
            <pc:docMk/>
            <pc:sldMk cId="4160817837" sldId="329"/>
            <ac:spMk id="20" creationId="{51FC9191-9DD4-4B1F-85C9-029E1FF08D25}"/>
          </ac:spMkLst>
        </pc:spChg>
        <pc:picChg chg="add del mod">
          <ac:chgData name="Sarthak Pati" userId="ceb609579b65d10b" providerId="LiveId" clId="{4CCB633D-8CF2-4A00-954B-E2DA2474AE27}" dt="2021-09-16T22:52:24.127" v="1034"/>
          <ac:picMkLst>
            <pc:docMk/>
            <pc:sldMk cId="4160817837" sldId="329"/>
            <ac:picMk id="3" creationId="{4B7807A4-A509-4C53-922D-A15AEB9ADD55}"/>
          </ac:picMkLst>
        </pc:picChg>
        <pc:picChg chg="add del mod">
          <ac:chgData name="Sarthak Pati" userId="ceb609579b65d10b" providerId="LiveId" clId="{4CCB633D-8CF2-4A00-954B-E2DA2474AE27}" dt="2021-09-18T18:48:14.575" v="1149"/>
          <ac:picMkLst>
            <pc:docMk/>
            <pc:sldMk cId="4160817837" sldId="329"/>
            <ac:picMk id="5" creationId="{6AEEEF60-A5EA-45C3-9408-A8712F411861}"/>
          </ac:picMkLst>
        </pc:picChg>
        <pc:picChg chg="add del mod">
          <ac:chgData name="Sarthak Pati" userId="ceb609579b65d10b" providerId="LiveId" clId="{4CCB633D-8CF2-4A00-954B-E2DA2474AE27}" dt="2021-09-16T20:00:26.888" v="74"/>
          <ac:picMkLst>
            <pc:docMk/>
            <pc:sldMk cId="4160817837" sldId="329"/>
            <ac:picMk id="8" creationId="{32223972-D7A3-4913-AF01-6421B961B922}"/>
          </ac:picMkLst>
        </pc:picChg>
        <pc:picChg chg="add del mod">
          <ac:chgData name="Sarthak Pati" userId="ceb609579b65d10b" providerId="LiveId" clId="{4CCB633D-8CF2-4A00-954B-E2DA2474AE27}" dt="2021-09-18T18:41:59.876" v="1123"/>
          <ac:picMkLst>
            <pc:docMk/>
            <pc:sldMk cId="4160817837" sldId="329"/>
            <ac:picMk id="8" creationId="{64107B91-4ECF-4070-97AF-C88B177C3BA0}"/>
          </ac:picMkLst>
        </pc:picChg>
        <pc:picChg chg="add del mod">
          <ac:chgData name="Sarthak Pati" userId="ceb609579b65d10b" providerId="LiveId" clId="{4CCB633D-8CF2-4A00-954B-E2DA2474AE27}" dt="2021-09-16T20:00:26.888" v="74"/>
          <ac:picMkLst>
            <pc:docMk/>
            <pc:sldMk cId="4160817837" sldId="329"/>
            <ac:picMk id="9" creationId="{7142F348-9F0F-47F4-A3A5-38A960862AC3}"/>
          </ac:picMkLst>
        </pc:picChg>
        <pc:picChg chg="add del mod">
          <ac:chgData name="Sarthak Pati" userId="ceb609579b65d10b" providerId="LiveId" clId="{4CCB633D-8CF2-4A00-954B-E2DA2474AE27}" dt="2021-09-16T20:00:26.888" v="74"/>
          <ac:picMkLst>
            <pc:docMk/>
            <pc:sldMk cId="4160817837" sldId="329"/>
            <ac:picMk id="10" creationId="{F7616002-B9E1-43E1-80D6-E161BFFAC3A5}"/>
          </ac:picMkLst>
        </pc:picChg>
        <pc:picChg chg="add del mod">
          <ac:chgData name="Sarthak Pati" userId="ceb609579b65d10b" providerId="LiveId" clId="{4CCB633D-8CF2-4A00-954B-E2DA2474AE27}" dt="2021-09-16T20:00:26.888" v="74"/>
          <ac:picMkLst>
            <pc:docMk/>
            <pc:sldMk cId="4160817837" sldId="329"/>
            <ac:picMk id="12" creationId="{19EC1910-8A56-48E0-85C0-787E4C168B6C}"/>
          </ac:picMkLst>
        </pc:picChg>
        <pc:picChg chg="add del mod">
          <ac:chgData name="Sarthak Pati" userId="ceb609579b65d10b" providerId="LiveId" clId="{4CCB633D-8CF2-4A00-954B-E2DA2474AE27}" dt="2021-09-16T20:01:53.403" v="86" actId="478"/>
          <ac:picMkLst>
            <pc:docMk/>
            <pc:sldMk cId="4160817837" sldId="329"/>
            <ac:picMk id="13" creationId="{5741D40A-3CEB-45B7-95BF-F40C66431BD6}"/>
          </ac:picMkLst>
        </pc:picChg>
        <pc:picChg chg="add del mod">
          <ac:chgData name="Sarthak Pati" userId="ceb609579b65d10b" providerId="LiveId" clId="{4CCB633D-8CF2-4A00-954B-E2DA2474AE27}" dt="2021-09-18T18:43:10.261" v="1145" actId="29295"/>
          <ac:picMkLst>
            <pc:docMk/>
            <pc:sldMk cId="4160817837" sldId="329"/>
            <ac:picMk id="13" creationId="{8873E762-559D-4094-9D03-528847388FC4}"/>
          </ac:picMkLst>
        </pc:picChg>
        <pc:picChg chg="add mod">
          <ac:chgData name="Sarthak Pati" userId="ceb609579b65d10b" providerId="LiveId" clId="{4CCB633D-8CF2-4A00-954B-E2DA2474AE27}" dt="2021-09-16T20:02:29.560" v="91" actId="1076"/>
          <ac:picMkLst>
            <pc:docMk/>
            <pc:sldMk cId="4160817837" sldId="329"/>
            <ac:picMk id="14" creationId="{69CAE510-E746-4A40-9616-C2FE34456271}"/>
          </ac:picMkLst>
        </pc:picChg>
        <pc:picChg chg="add del mod">
          <ac:chgData name="Sarthak Pati" userId="ceb609579b65d10b" providerId="LiveId" clId="{4CCB633D-8CF2-4A00-954B-E2DA2474AE27}" dt="2021-09-16T20:01:59.865" v="88"/>
          <ac:picMkLst>
            <pc:docMk/>
            <pc:sldMk cId="4160817837" sldId="329"/>
            <ac:picMk id="17" creationId="{6DCEF21C-804E-4876-9E8D-2736B8E1664D}"/>
          </ac:picMkLst>
        </pc:picChg>
        <pc:picChg chg="add del mod">
          <ac:chgData name="Sarthak Pati" userId="ceb609579b65d10b" providerId="LiveId" clId="{4CCB633D-8CF2-4A00-954B-E2DA2474AE27}" dt="2021-09-18T18:48:57.159" v="1150"/>
          <ac:picMkLst>
            <pc:docMk/>
            <pc:sldMk cId="4160817837" sldId="329"/>
            <ac:picMk id="17" creationId="{75B3548B-BEA7-4CC2-93C9-4C6EA31A40A2}"/>
          </ac:picMkLst>
        </pc:picChg>
        <pc:picChg chg="add mod">
          <ac:chgData name="Sarthak Pati" userId="ceb609579b65d10b" providerId="LiveId" clId="{4CCB633D-8CF2-4A00-954B-E2DA2474AE27}" dt="2021-09-16T20:02:39.092" v="92" actId="1076"/>
          <ac:picMkLst>
            <pc:docMk/>
            <pc:sldMk cId="4160817837" sldId="329"/>
            <ac:picMk id="18" creationId="{9470EC11-19B3-4A0F-B48D-CA661592AB8A}"/>
          </ac:picMkLst>
        </pc:picChg>
        <pc:picChg chg="add mod">
          <ac:chgData name="Sarthak Pati" userId="ceb609579b65d10b" providerId="LiveId" clId="{4CCB633D-8CF2-4A00-954B-E2DA2474AE27}" dt="2021-09-18T18:48:57.159" v="1150"/>
          <ac:picMkLst>
            <pc:docMk/>
            <pc:sldMk cId="4160817837" sldId="329"/>
            <ac:picMk id="21" creationId="{6C633269-4BE7-446C-83CA-422A9A4E1BE6}"/>
          </ac:picMkLst>
        </pc:picChg>
        <pc:cxnChg chg="add del mod">
          <ac:chgData name="Sarthak Pati" userId="ceb609579b65d10b" providerId="LiveId" clId="{4CCB633D-8CF2-4A00-954B-E2DA2474AE27}" dt="2021-09-16T20:00:26.888" v="74"/>
          <ac:cxnSpMkLst>
            <pc:docMk/>
            <pc:sldMk cId="4160817837" sldId="329"/>
            <ac:cxnSpMk id="11" creationId="{F2D85060-E770-4306-BA16-AF5E0C5C36C2}"/>
          </ac:cxnSpMkLst>
        </pc:cxnChg>
      </pc:sldChg>
      <pc:sldChg chg="addSp delSp modSp add modNotesTx">
        <pc:chgData name="Sarthak Pati" userId="ceb609579b65d10b" providerId="LiveId" clId="{4CCB633D-8CF2-4A00-954B-E2DA2474AE27}" dt="2021-09-20T17:49:37.984" v="1365"/>
        <pc:sldMkLst>
          <pc:docMk/>
          <pc:sldMk cId="2102830320" sldId="330"/>
        </pc:sldMkLst>
        <pc:picChg chg="add del mod">
          <ac:chgData name="Sarthak Pati" userId="ceb609579b65d10b" providerId="LiveId" clId="{4CCB633D-8CF2-4A00-954B-E2DA2474AE27}" dt="2021-09-16T22:59:19.074" v="1070"/>
          <ac:picMkLst>
            <pc:docMk/>
            <pc:sldMk cId="2102830320" sldId="330"/>
            <ac:picMk id="8" creationId="{9D51FCC4-42CF-4F96-BCA9-604CA571286A}"/>
          </ac:picMkLst>
        </pc:picChg>
        <pc:picChg chg="add del mod">
          <ac:chgData name="Sarthak Pati" userId="ceb609579b65d10b" providerId="LiveId" clId="{4CCB633D-8CF2-4A00-954B-E2DA2474AE27}" dt="2021-09-20T17:46:54.528" v="1327"/>
          <ac:picMkLst>
            <pc:docMk/>
            <pc:sldMk cId="2102830320" sldId="330"/>
            <ac:picMk id="8" creationId="{A204BD21-1183-41C7-80FE-4B8515D26779}"/>
          </ac:picMkLst>
        </pc:picChg>
        <pc:picChg chg="add del mod">
          <ac:chgData name="Sarthak Pati" userId="ceb609579b65d10b" providerId="LiveId" clId="{4CCB633D-8CF2-4A00-954B-E2DA2474AE27}" dt="2021-09-20T17:49:37.984" v="1365"/>
          <ac:picMkLst>
            <pc:docMk/>
            <pc:sldMk cId="2102830320" sldId="330"/>
            <ac:picMk id="11" creationId="{679D38AC-9E09-47D9-9C5F-326CF516C573}"/>
          </ac:picMkLst>
        </pc:picChg>
        <pc:picChg chg="add del mod">
          <ac:chgData name="Sarthak Pati" userId="ceb609579b65d10b" providerId="LiveId" clId="{4CCB633D-8CF2-4A00-954B-E2DA2474AE27}" dt="2021-09-16T23:00:16.092" v="1076"/>
          <ac:picMkLst>
            <pc:docMk/>
            <pc:sldMk cId="2102830320" sldId="330"/>
            <ac:picMk id="11" creationId="{E23BD144-B874-4B68-8678-DDC29BD62EA3}"/>
          </ac:picMkLst>
        </pc:picChg>
        <pc:picChg chg="add del mod">
          <ac:chgData name="Sarthak Pati" userId="ceb609579b65d10b" providerId="LiveId" clId="{4CCB633D-8CF2-4A00-954B-E2DA2474AE27}" dt="2021-09-20T17:46:04.949" v="1326"/>
          <ac:picMkLst>
            <pc:docMk/>
            <pc:sldMk cId="2102830320" sldId="330"/>
            <ac:picMk id="12" creationId="{D624BBB3-2DD2-4D88-94A5-932413B2A90E}"/>
          </ac:picMkLst>
        </pc:picChg>
        <pc:picChg chg="add mod">
          <ac:chgData name="Sarthak Pati" userId="ceb609579b65d10b" providerId="LiveId" clId="{4CCB633D-8CF2-4A00-954B-E2DA2474AE27}" dt="2021-09-20T17:49:37.984" v="1365"/>
          <ac:picMkLst>
            <pc:docMk/>
            <pc:sldMk cId="2102830320" sldId="330"/>
            <ac:picMk id="14" creationId="{E9D3490C-C7EC-4429-A8DA-4C1E238911BB}"/>
          </ac:picMkLst>
        </pc:pic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04T13:00:33.926"/>
    </inkml:context>
    <inkml:brush xml:id="br0">
      <inkml:brushProperty name="width" value="0.2" units="cm"/>
      <inkml:brushProperty name="height" value="0.2" units="cm"/>
      <inkml:brushProperty name="color" value="#E71224"/>
      <inkml:brushProperty name="ignorePressure" value="1"/>
    </inkml:brush>
  </inkml:definitions>
  <inkml:trace contextRef="#ctx0" brushRef="#br0">3503 894,'155'-70,"-151"62,-3 8,3 0,-2 0,0-4,-1 0,3 4,-2-4,1 0,-3-1,4 1,-2 4,-2 0,1-4,1-4,-2 8,2-4,0 0,-2 0,2 0,-1-9,3 1,-2-4,-2 3,1-7,-1 12,0-5,0 1,-1 4,1-4,-4 4,2-5,1 5,-3-4,0-1,1 9,-1-8,-1 4,1-4,-1 3,0 5,-1-8,-1 4,-5-4,-6-5,-2-3,1 3,1-3,-4 12,3-9,-24-7,-18-5,-3 0,0 9,-2-1,-55-7,-279-25,219 40,-1 9,-4 12,4 5,-1 11,3 13,-95 33,168-38,2 5,1 8,3 0,-42 33,95-45,2 0,-1-1,4 5,1 4,1 0,1-4,1 8,5 4,-33 50,29-34,6 5,0-1,3 1,3 0,2 7,-8 50,0 21,7 3,-10 144,22-90,6 0,7-1,9 1,11 37,-8-132,8 5,1 0,16 36,-10-57,4-12,1 4,2-4,23 37,-6-29,5 4,2-8,55 66,-28-50,6-8,72 62,-3-21,6-12,3-9,117 62,-24-32,3-25,6-5,6-11,-1-22,111 18,-203-71,1-3,-1-13,1-8,1-12,20-8,-43-9,-3-3,1-17,-3-1,-1-7,134-78,-163 66,-1-9,-4-8,2-8,-27 8,-4 0,-4 0,70-94,-96 98,-1-8,-6 0,-2 0,-5-4,2-12,-15 24,-1-8,-6 0,-1 0,-5-4,-2 4,-1-29,-5 5,-3-1,-6 1,-3 3,-6-7,-2-1,-17-94,-8 21,-6-1,-8 5,-36-103,17 87,-8 7,-8 1,-6 3,-7 9,-57-78,88 160,-6 4,0 4,-8 8,-40-45,52 70,-4-1,0 5,-4 4,3 4,-6 4,-6 0,-5 0,-1 8,-1 5,-74-17,6 20,-1 0,-16 17,-298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04T13:00:33.928"/>
    </inkml:context>
    <inkml:brush xml:id="br0">
      <inkml:brushProperty name="width" value="0.2" units="cm"/>
      <inkml:brushProperty name="height" value="0.2" units="cm"/>
      <inkml:brushProperty name="color" value="#E71224"/>
      <inkml:brushProperty name="ignorePressure" value="1"/>
    </inkml:brush>
  </inkml:definitions>
  <inkml:trace contextRef="#ctx0" brushRef="#br0">3228 610,'143'-47,"-140"41,-1 6,1 0,-1 0,-1-3,1 1,1 2,-1-3,1 0,-3 0,3 0,-1 3,-2 0,2-2,-1-4,-1 6,2-3,0 0,-2 1,1-1,1-5,1-1,-1-2,-2 3,1-6,-1 8,0-2,0-1,-1 4,1-4,-4 4,3-4,-1 4,-1-4,0 1,-1 5,1-5,-2 2,2-2,-2 2,0 3,0-5,-2 2,-4-2,-5-3,-3-3,1 3,2-3,-4 8,2-5,-21-6,-17-2,-3-1,0 6,-2 0,-51-5,-256-18,200 29,1 5,-4 9,3 2,-1 9,3 8,-87 22,155-24,1 2,1 6,3-1,-39 24,88-32,1 0,1 1,2 2,1 3,1 0,2-3,0 6,4 2,-30 34,28-22,4 2,0 1,4-1,1 1,4 5,-8 34,-1 13,7 4,-10 97,22-61,4 0,7-1,8 1,10 25,-6-90,6 4,2-1,14 25,-9-38,3-9,1 2,2-2,22 25,-5-19,3 2,3-5,49 44,-24-33,5-6,65 43,-1-15,5-8,3-6,107 42,-21-22,2-17,6-3,5-8,-1-14,103 11,-188-47,2-4,-2-7,2-6,0-9,20-5,-42-6,-1-2,0-12,-2 0,-1-5,122-54,-148 46,-3-7,-2-5,1-5,-25 5,-3 0,-5 0,66-64,-89 67,-1-6,-6 0,-1 1,-5-4,2-8,-14 17,-1-5,-5-1,-1 0,-4-2,-4 2,1-19,-5 2,-4 1,-4-1,-4 4,-5-7,-1 1,-17-64,-6 13,-7 0,-6 4,-33-71,14 59,-6 6,-8-1,-5 4,-7 5,-53-53,82 108,-6 4,0 3,-6 5,-39-31,49 48,-4 0,0 3,-3 2,2 3,-6 3,-4 0,-5 0,-2 6,0 2,-69-10,7 13,-2 0,-15 12,-274-1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04T13:00:33.929"/>
    </inkml:context>
    <inkml:brush xml:id="br0">
      <inkml:brushProperty name="width" value="0.2" units="cm"/>
      <inkml:brushProperty name="height" value="0.2" units="cm"/>
      <inkml:brushProperty name="color" value="#E71224"/>
      <inkml:brushProperty name="ignorePressure" value="1"/>
    </inkml:brush>
  </inkml:definitions>
  <inkml:trace contextRef="#ctx0" brushRef="#br0">4575 487,'203'-38,"-199"34,-1 4,1 0,-2 0,1-3,-1 1,3 2,-3-2,3 0,-5 0,4-1,-1 3,-3 0,2-2,0-2,-2 4,3-3,-1 1,-2 0,2 0,1-5,1 0,-1-2,-3 3,2-5,-2 6,0-2,0 1,-2 1,2-1,-5 1,3-2,-1 3,-1-3,-1 1,0 3,1-3,-3 1,2-1,-2 1,0 3,0-5,-2 3,-7-3,-8-2,-1-2,-1 2,3-2,-5 6,2-4,-30-4,-23-2,-5-1,0 5,-2 0,-72-5,-364-13,285 22,-1 5,-4 7,4 1,-1 8,3 6,-122 18,218-21,3 3,1 5,4 0,-55 17,125-24,1 0,0-1,6 3,-1 3,2-1,3-2,0 5,6 1,-43 28,39-18,7 1,0 1,5 0,2 0,5 5,-12 26,0 11,9 2,-13 79,29-50,8 1,9-1,12 1,13 19,-8-70,8 1,3 0,21 21,-14-32,5-6,1 2,4-3,29 21,-6-16,4 2,5-4,70 36,-36-28,8-3,93 32,-2-10,6-7,5-5,152 34,-31-18,5-13,7-3,7-6,0-12,145 10,-266-38,2-3,-2-6,2-5,0-7,28-3,-58-6,-2-1,-1-10,-1 0,-3-4,174-42,-211 35,-3-4,-4-4,2-5,-35 4,-5 1,-6-1,92-51,-125 54,-2-5,-8 0,-1 0,-8-2,2-7,-18 14,-2-5,-8 0,-1 1,-6-3,-4 2,0-16,-7 3,-5 0,-6 0,-6 2,-6-5,-3 1,-23-52,-9 12,-9-1,-10 3,-47-56,22 46,-10 6,-12-1,-6 2,-10 5,-74-42,114 86,-7 3,-1 2,-8 4,-54-24,67 38,-4 0,0 2,-5 2,3 3,-8 1,-6 1,-8 0,-2 4,1 2,-99-8,10 10,-3 1,-20 8,-390 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04T13:00:33.930"/>
    </inkml:context>
    <inkml:brush xml:id="br0">
      <inkml:brushProperty name="width" value="0.2" units="cm"/>
      <inkml:brushProperty name="height" value="0.2" units="cm"/>
      <inkml:brushProperty name="color" value="#E71224"/>
      <inkml:brushProperty name="ignorePressure" value="1"/>
    </inkml:brush>
  </inkml:definitions>
  <inkml:trace contextRef="#ctx0" brushRef="#br0">1589 445,'71'-35,"-70"31,0 4,1 0,-1 0,-1-2,1 0,1 2,-1-2,0 0,-1 0,2 0,-1 2,-1 0,0-2,1-2,-1 4,1-2,0 0,-1 0,1 0,-1-4,2-1,-1-1,-1 2,1-4,-1 6,0-2,0 0,-1 2,1-2,-2 1,1-1,1 2,-2-2,0 0,1 4,-1-4,0 2,0-2,0 2,-1 2,1-4,-1 1,-3-1,-2-2,-1-2,0 2,1-2,-2 6,1-4,-10-5,-8-1,-3 0,1 4,-1-1,-25-3,-126-12,99 20,-1 4,-1 6,2 2,-2 6,3 6,-44 17,77-19,0 3,1 3,1 0,-19 17,43-23,1 1,0-1,2 2,-1 3,2-1,0-2,0 5,3 1,-16 25,14-17,3 3,-1 0,2-1,1 1,2 4,-5 24,0 10,4 2,-5 72,10-45,3 0,3-1,4 1,5 18,-3-65,2 2,2 0,7 19,-5-30,2-5,1 2,0-2,11 18,-3-15,2 3,2-4,24 32,-12-24,2-4,33 30,-2-9,4-7,1-4,52 30,-10-16,1-11,3-3,3-7,-1-9,50 8,-91-35,0-2,-1-5,1-5,0-6,10-5,-20-3,-1-2,-1-8,0-1,-1-3,61-39,-73 32,-2-4,-1-3,0-5,-11 4,-2 0,-3 1,33-48,-44 49,-1-3,-2-1,-1 0,-2-2,0-6,-6 13,0-5,-4 0,0 0,-1-1,-3 1,1-14,-3 2,-1 0,-3 0,-1 2,-3-4,-1 0,-7-47,-4 11,-3-1,-4 2,-15-50,6 42,-2 4,-5 1,-2 1,-3 4,-26-38,39 79,-2 3,0 1,-3 4,-19-22,24 34,-2 1,0 1,-1 3,0 2,-2 1,-3 1,-2 0,-1 3,1 3,-35-8,3 9,0 1,-8 8,-134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04T13:00:33.927"/>
    </inkml:context>
    <inkml:brush xml:id="br0">
      <inkml:brushProperty name="width" value="0.2" units="cm"/>
      <inkml:brushProperty name="height" value="0.2" units="cm"/>
      <inkml:brushProperty name="color" value="#E71224"/>
      <inkml:brushProperty name="ignorePressure" value="1"/>
    </inkml:brush>
  </inkml:definitions>
  <inkml:trace contextRef="#ctx0" brushRef="#br0">2473 955,'109'-75,"-106"67,-2 8,1 0,0 0,-1-5,0 1,2 4,-2-4,1-1,-2 1,3-1,-2 5,-1 0,1-4,1-5,-2 9,1-4,0 0,-1-1,2 1,-1-9,1 0,0-5,-2 5,1-9,-1 13,0-4,0 0,-1 4,1-4,-3 4,2-4,0 5,-2-6,0 1,1 9,-1-9,0 4,0-4,-1 4,1 5,-1-9,-1 4,-4-4,-4-5,0-4,-1 5,1-5,-2 13,1-8,-16-9,-13-5,-2 0,0 9,-2 1,-39-10,-195-26,152 44,1 9,-3 12,3 5,-2 14,3 12,-67 35,119-39,0 5,2 8,2 0,-30 35,67-48,1 0,0 0,3 5,0 3,1 1,1-5,1 10,3 3,-24 53,22-35,3 4,0 1,3-1,1 1,3 8,-7 52,1 23,4 4,-7 153,16-97,4 1,5 0,6 0,8 39,-5-140,5 4,1 1,11 39,-7-62,3-12,0 4,2-5,16 40,-3-31,2 5,2-9,39 70,-20-53,4-8,51 65,-2-22,4-12,3-10,81 66,-16-35,3-26,3-4,4-14,0-21,78 17,-143-75,1-3,-2-14,2-9,0-13,15-8,-32-9,0-5,-1-17,-1 0,-1-9,94-83,-115 70,0-9,-3-8,1-10,-19 10,-2-1,-4 1,50-101,-68 105,-1-9,-4 0,-1 0,-3-4,0-14,-9 27,-2-9,-4 0,-1 1,-2-6,-3 5,0-30,-4 4,-2 0,-4 0,-2 4,-4-9,-2 1,-12-101,-5 21,-5 1,-6 4,-24-109,11 92,-5 8,-6 0,-5 5,-4 9,-40-84,61 171,-4 4,1 5,-6 9,-28-49,36 75,-3 0,1 4,-4 4,3 5,-5 4,-3 1,-4-1,-2 9,1 4,-54-17,6 22,-1 0,-12 17,-210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04T13:00:33.931"/>
    </inkml:context>
    <inkml:brush xml:id="br0">
      <inkml:brushProperty name="width" value="0.2" units="cm"/>
      <inkml:brushProperty name="height" value="0.2" units="cm"/>
      <inkml:brushProperty name="color" value="#E71224"/>
      <inkml:brushProperty name="ignorePressure" value="1"/>
    </inkml:brush>
  </inkml:definitions>
  <inkml:trace contextRef="#ctx0" brushRef="#br0">1195 244,'53'-19,"-52"17,0 2,0 0,0 0,-1-2,1 1,0 1,0-1,0 0,-1 0,1 0,0 1,-1 0,0-1,1-1,-1 2,1-2,-1 1,0 0,1 0,0-2,0-1,-1 0,0 1,1-3,-1 4,0-2,0 1,-1 1,1-1,-1 0,1 0,-1 1,0-2,-1 1,1 2,0-2,-1 0,1 0,-1 1,0 1,1-3,-2 2,-1-1,-2-2,-1 0,0 0,1 0,-1 3,0-3,-7-2,-7 0,-1-1,0 2,0 1,-20-3,-94-7,74 12,0 2,-1 3,1 2,-1 2,2 4,-33 9,58-10,0 1,1 2,0 1,-14 8,33-12,0 0,0-1,2 3,-1 0,1 0,1-1,-1 2,3 1,-12 14,10-9,2 1,0 0,1 0,1 0,1 2,-3 13,0 6,3 2,-4 38,7-25,3 1,2 0,3-1,4 11,-3-36,3 1,0 1,6 9,-4-16,1-2,1 0,1-1,7 11,-1-9,1 2,1-3,18 18,-9-13,2-2,25 16,-2-5,3-4,1-2,39 17,-8-9,2-7,1 0,3-4,-1-6,38 5,-70-20,2 0,-2-4,1-2,1-3,6-2,-14-3,-2-1,1-4,-1 0,0-3,45-20,-55 17,-1-2,-1-2,0-3,-8 3,-2 0,-2-1,25-25,-33 27,-1-2,-1-1,-1 1,-2-1,0-4,-4 7,-1-3,-2 1,0-1,-1 0,-2 1,0-9,-1 2,-2 0,-2 0,0 1,-3-2,0 0,-6-26,-3 6,-2 0,-3 1,-12-28,6 23,-3 3,-2-1,-3 2,-2 2,-20-21,31 43,-3 2,1 0,-3 3,-14-13,18 20,-2-1,1 2,-2 0,1 2,-2 1,-2 0,-1 0,-2 2,1 1,-26-4,3 5,-1 0,-5 5,-102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3551FD-0576-4938-89DA-D2614518452E}" type="datetimeFigureOut">
              <a:rPr lang="en-US" smtClean="0"/>
              <a:t>20-Sep-21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330FC9-2B0E-4EA7-B83A-28E37D32700A}" type="slidenum">
              <a:rPr lang="en-US" smtClean="0"/>
              <a:t>‹#›</a:t>
            </a:fld>
            <a:endParaRPr lang="en-US"/>
          </a:p>
        </p:txBody>
      </p:sp>
    </p:spTree>
    <p:extLst>
      <p:ext uri="{BB962C8B-B14F-4D97-AF65-F5344CB8AC3E}">
        <p14:creationId xmlns:p14="http://schemas.microsoft.com/office/powerpoint/2010/main" val="3356355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330FC9-2B0E-4EA7-B83A-28E37D32700A}" type="slidenum">
              <a:rPr lang="en-US" smtClean="0"/>
              <a:t>1</a:t>
            </a:fld>
            <a:endParaRPr lang="en-US"/>
          </a:p>
        </p:txBody>
      </p:sp>
    </p:spTree>
    <p:extLst>
      <p:ext uri="{BB962C8B-B14F-4D97-AF65-F5344CB8AC3E}">
        <p14:creationId xmlns:p14="http://schemas.microsoft.com/office/powerpoint/2010/main" val="1046920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Traditionally, research studies are based on training a machine learning model on a single institution’s data. (next) the issue, however, is that (next) the performance of the machine learning model is limited by the dataset size and diversity, which hamper accuracy and generalizability.</a:t>
            </a:r>
          </a:p>
        </p:txBody>
      </p:sp>
      <p:sp>
        <p:nvSpPr>
          <p:cNvPr id="4" name="Slide Number Placeholder 3"/>
          <p:cNvSpPr>
            <a:spLocks noGrp="1"/>
          </p:cNvSpPr>
          <p:nvPr>
            <p:ph type="sldNum" sz="quarter" idx="5"/>
          </p:nvPr>
        </p:nvSpPr>
        <p:spPr/>
        <p:txBody>
          <a:bodyPr/>
          <a:lstStyle/>
          <a:p>
            <a:fld id="{CF330FC9-2B0E-4EA7-B83A-28E37D32700A}" type="slidenum">
              <a:rPr lang="en-US" smtClean="0"/>
              <a:t>2</a:t>
            </a:fld>
            <a:endParaRPr lang="en-US"/>
          </a:p>
        </p:txBody>
      </p:sp>
    </p:spTree>
    <p:extLst>
      <p:ext uri="{BB962C8B-B14F-4D97-AF65-F5344CB8AC3E}">
        <p14:creationId xmlns:p14="http://schemas.microsoft.com/office/powerpoint/2010/main" val="329946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There are 2 ways to solve this (next): the current paradigm involves pooling datasets from different sites into a single location and then training a model (next), which does not scale. (next) the proposed paradigm </a:t>
            </a:r>
            <a:r>
              <a:rPr lang="en-US" sz="1000" kern="1200" dirty="0">
                <a:solidFill>
                  <a:schemeClr val="tx1"/>
                </a:solidFill>
                <a:effectLst/>
                <a:latin typeface="+mn-lt"/>
                <a:ea typeface="+mn-ea"/>
                <a:cs typeface="+mn-cs"/>
              </a:rPr>
              <a:t>leverages </a:t>
            </a:r>
            <a:r>
              <a:rPr lang="en-US" sz="1000" i="1" kern="1200" dirty="0">
                <a:solidFill>
                  <a:schemeClr val="tx1"/>
                </a:solidFill>
                <a:effectLst/>
                <a:latin typeface="+mn-lt"/>
                <a:ea typeface="+mn-ea"/>
                <a:cs typeface="+mn-cs"/>
              </a:rPr>
              <a:t>federated learning</a:t>
            </a:r>
            <a:r>
              <a:rPr lang="en-US" sz="1000" kern="1200" dirty="0">
                <a:solidFill>
                  <a:schemeClr val="tx1"/>
                </a:solidFill>
                <a:effectLst/>
                <a:latin typeface="+mn-lt"/>
                <a:ea typeface="+mn-ea"/>
                <a:cs typeface="+mn-cs"/>
              </a:rPr>
              <a:t>, where the data rests with individual institutions and each trains their own model, an aggregator collects individual models and combines them to create a consensus model, which is then passed back on to partner institutions. (next) this unlocks data silos</a:t>
            </a:r>
            <a:endParaRPr lang="en-US" sz="1000" dirty="0"/>
          </a:p>
          <a:p>
            <a:endParaRPr lang="en-US" sz="1000" dirty="0"/>
          </a:p>
        </p:txBody>
      </p:sp>
      <p:sp>
        <p:nvSpPr>
          <p:cNvPr id="4" name="Slide Number Placeholder 3"/>
          <p:cNvSpPr>
            <a:spLocks noGrp="1"/>
          </p:cNvSpPr>
          <p:nvPr>
            <p:ph type="sldNum" sz="quarter" idx="5"/>
          </p:nvPr>
        </p:nvSpPr>
        <p:spPr/>
        <p:txBody>
          <a:bodyPr/>
          <a:lstStyle/>
          <a:p>
            <a:fld id="{CF330FC9-2B0E-4EA7-B83A-28E37D32700A}" type="slidenum">
              <a:rPr lang="en-US" smtClean="0"/>
              <a:t>3</a:t>
            </a:fld>
            <a:endParaRPr lang="en-US"/>
          </a:p>
        </p:txBody>
      </p:sp>
    </p:spTree>
    <p:extLst>
      <p:ext uri="{BB962C8B-B14F-4D97-AF65-F5344CB8AC3E}">
        <p14:creationId xmlns:p14="http://schemas.microsoft.com/office/powerpoint/2010/main" val="3623240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For multi-site collaborations, (next) the CURRENT PARADIGM </a:t>
            </a:r>
            <a:r>
              <a:rPr lang="en-US" sz="1200" dirty="0"/>
              <a:t>involves pooling datasets from different sites into a single central location</a:t>
            </a:r>
            <a:r>
              <a:rPr lang="en-US" sz="1200" kern="1200" dirty="0">
                <a:solidFill>
                  <a:schemeClr val="tx1"/>
                </a:solidFill>
                <a:effectLst/>
                <a:latin typeface="+mn-lt"/>
                <a:ea typeface="+mn-ea"/>
                <a:cs typeface="+mn-cs"/>
              </a:rPr>
              <a:t>, (next) and then train a machine learning model, (next). This cannot be scaled because of various regulatory, confidentiality, and cultural concerns.</a:t>
            </a:r>
          </a:p>
        </p:txBody>
      </p:sp>
      <p:sp>
        <p:nvSpPr>
          <p:cNvPr id="4" name="Slide Number Placeholder 3"/>
          <p:cNvSpPr>
            <a:spLocks noGrp="1"/>
          </p:cNvSpPr>
          <p:nvPr>
            <p:ph type="sldNum" sz="quarter" idx="5"/>
          </p:nvPr>
        </p:nvSpPr>
        <p:spPr/>
        <p:txBody>
          <a:bodyPr/>
          <a:lstStyle/>
          <a:p>
            <a:fld id="{CF330FC9-2B0E-4EA7-B83A-28E37D32700A}" type="slidenum">
              <a:rPr lang="en-US" smtClean="0"/>
              <a:t>4</a:t>
            </a:fld>
            <a:endParaRPr lang="en-US"/>
          </a:p>
        </p:txBody>
      </p:sp>
    </p:spTree>
    <p:extLst>
      <p:ext uri="{BB962C8B-B14F-4D97-AF65-F5344CB8AC3E}">
        <p14:creationId xmlns:p14="http://schemas.microsoft.com/office/powerpoint/2010/main" val="445533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Working in collaboration with Intel, we propose an alternative paradigm for multi-institutional collaborations leveraging </a:t>
            </a:r>
            <a:r>
              <a:rPr lang="en-US" sz="1200" i="1" kern="1200" dirty="0">
                <a:solidFill>
                  <a:schemeClr val="tx1"/>
                </a:solidFill>
                <a:effectLst/>
                <a:latin typeface="+mn-lt"/>
                <a:ea typeface="+mn-ea"/>
                <a:cs typeface="+mn-cs"/>
              </a:rPr>
              <a:t>federated learning</a:t>
            </a:r>
            <a:r>
              <a:rPr lang="en-US" sz="1200" kern="1200" dirty="0">
                <a:solidFill>
                  <a:schemeClr val="tx1"/>
                </a:solidFill>
                <a:effectLst/>
                <a:latin typeface="+mn-lt"/>
                <a:ea typeface="+mn-ea"/>
                <a:cs typeface="+mn-cs"/>
              </a:rPr>
              <a:t>, (next) where the data rests with individual institutions and (next) each trains their own models, (next) an aggregator collects individual models and combines them to create a consensus model, which is then passed back on to partner institutions. This consensus model has </a:t>
            </a:r>
            <a:r>
              <a:rPr lang="en-US" sz="1200" b="1" i="1" kern="1200" dirty="0">
                <a:solidFill>
                  <a:schemeClr val="tx1"/>
                </a:solidFill>
                <a:effectLst/>
                <a:latin typeface="+mn-lt"/>
                <a:ea typeface="+mn-ea"/>
                <a:cs typeface="+mn-cs"/>
              </a:rPr>
              <a:t>knowledge gained</a:t>
            </a:r>
            <a:r>
              <a:rPr lang="en-US" sz="1200" kern="1200" dirty="0">
                <a:solidFill>
                  <a:schemeClr val="tx1"/>
                </a:solidFill>
                <a:effectLst/>
                <a:latin typeface="+mn-lt"/>
                <a:ea typeface="+mn-ea"/>
                <a:cs typeface="+mn-cs"/>
              </a:rPr>
              <a:t> from all collaborating institutions without any data sharing</a:t>
            </a:r>
            <a:endParaRPr lang="en-US" dirty="0"/>
          </a:p>
          <a:p>
            <a:endParaRPr lang="en-US" dirty="0"/>
          </a:p>
        </p:txBody>
      </p:sp>
      <p:sp>
        <p:nvSpPr>
          <p:cNvPr id="4" name="Slide Number Placeholder 3"/>
          <p:cNvSpPr>
            <a:spLocks noGrp="1"/>
          </p:cNvSpPr>
          <p:nvPr>
            <p:ph type="sldNum" sz="quarter" idx="5"/>
          </p:nvPr>
        </p:nvSpPr>
        <p:spPr/>
        <p:txBody>
          <a:bodyPr/>
          <a:lstStyle/>
          <a:p>
            <a:fld id="{CF330FC9-2B0E-4EA7-B83A-28E37D32700A}" type="slidenum">
              <a:rPr lang="en-US" smtClean="0"/>
              <a:t>5</a:t>
            </a:fld>
            <a:endParaRPr lang="en-US"/>
          </a:p>
        </p:txBody>
      </p:sp>
    </p:spTree>
    <p:extLst>
      <p:ext uri="{BB962C8B-B14F-4D97-AF65-F5344CB8AC3E}">
        <p14:creationId xmlns:p14="http://schemas.microsoft.com/office/powerpoint/2010/main" val="1105831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developed a completely open-source tool to enable people to participate in the federation, and which makes end-to-end ML possible. (next) starting with harmonized pre-processing steps, which allows a user to uniformly curate their data, (next) a library of pretrained models, which lets a user to perform inference </a:t>
            </a:r>
            <a:r>
              <a:rPr lang="en-US" sz="1200" kern="1200">
                <a:solidFill>
                  <a:schemeClr val="tx1"/>
                </a:solidFill>
                <a:effectLst/>
                <a:latin typeface="+mn-lt"/>
                <a:ea typeface="+mn-ea"/>
                <a:cs typeface="+mn-cs"/>
              </a:rPr>
              <a:t>and automatically segment </a:t>
            </a:r>
            <a:r>
              <a:rPr lang="en-US" sz="1200" kern="1200" dirty="0">
                <a:solidFill>
                  <a:schemeClr val="tx1"/>
                </a:solidFill>
                <a:effectLst/>
                <a:latin typeface="+mn-lt"/>
                <a:ea typeface="+mn-ea"/>
                <a:cs typeface="+mn-cs"/>
              </a:rPr>
              <a:t>the lesions in their data, (next) annotation tools, which allow the user to refine these automatic segmentations to generate ground truth labels, and (next) the training module, which allows the user to train a model using their data for either their own research, or be part of the FeTS federation, so that they can contribute their model’s knowledge towards the consensus model.</a:t>
            </a:r>
          </a:p>
        </p:txBody>
      </p:sp>
      <p:sp>
        <p:nvSpPr>
          <p:cNvPr id="4" name="Slide Number Placeholder 3"/>
          <p:cNvSpPr>
            <a:spLocks noGrp="1"/>
          </p:cNvSpPr>
          <p:nvPr>
            <p:ph type="sldNum" sz="quarter" idx="5"/>
          </p:nvPr>
        </p:nvSpPr>
        <p:spPr/>
        <p:txBody>
          <a:bodyPr/>
          <a:lstStyle/>
          <a:p>
            <a:fld id="{CF330FC9-2B0E-4EA7-B83A-28E37D32700A}" type="slidenum">
              <a:rPr lang="en-US" smtClean="0"/>
              <a:t>6</a:t>
            </a:fld>
            <a:endParaRPr lang="en-US"/>
          </a:p>
        </p:txBody>
      </p:sp>
    </p:spTree>
    <p:extLst>
      <p:ext uri="{BB962C8B-B14F-4D97-AF65-F5344CB8AC3E}">
        <p14:creationId xmlns:p14="http://schemas.microsoft.com/office/powerpoint/2010/main" val="1116243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Facilitated the first large-scale, real-world federation in medicine</a:t>
            </a:r>
          </a:p>
        </p:txBody>
      </p:sp>
      <p:sp>
        <p:nvSpPr>
          <p:cNvPr id="4" name="Slide Number Placeholder 3"/>
          <p:cNvSpPr>
            <a:spLocks noGrp="1"/>
          </p:cNvSpPr>
          <p:nvPr>
            <p:ph type="sldNum" sz="quarter" idx="5"/>
          </p:nvPr>
        </p:nvSpPr>
        <p:spPr/>
        <p:txBody>
          <a:bodyPr/>
          <a:lstStyle/>
          <a:p>
            <a:fld id="{CF330FC9-2B0E-4EA7-B83A-28E37D32700A}" type="slidenum">
              <a:rPr lang="en-US" smtClean="0"/>
              <a:t>7</a:t>
            </a:fld>
            <a:endParaRPr lang="en-US"/>
          </a:p>
        </p:txBody>
      </p:sp>
    </p:spTree>
    <p:extLst>
      <p:ext uri="{BB962C8B-B14F-4D97-AF65-F5344CB8AC3E}">
        <p14:creationId xmlns:p14="http://schemas.microsoft.com/office/powerpoint/2010/main" val="1519715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Segoe UI" panose="020B0502040204020203" pitchFamily="34" charset="0"/>
              </a:rPr>
              <a:t>I would like to conclude by mentioning a few key takeaways. Training robust AI models requires large and diverse datasets, and this needs the passage of complex regulatory hurdles; continuous improvement of these models is necessary to enable precision guided medicine, and all this can be enabled via </a:t>
            </a:r>
            <a:r>
              <a:rPr lang="en-US" b="0" i="0">
                <a:effectLst/>
                <a:latin typeface="Segoe UI" panose="020B0502040204020203" pitchFamily="34" charset="0"/>
              </a:rPr>
              <a:t>federated learning.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Segoe UI" panose="020B0502040204020203" pitchFamily="34" charset="0"/>
              </a:rPr>
              <a:t>Our FeTS initiative enables all of this and will result making a brain tumor segmentation model trained on the largest and most diverse dataset publicly available, while none of the collaborators shared any data outside their institutions.</a:t>
            </a:r>
          </a:p>
          <a:p>
            <a:endParaRPr lang="en-US" dirty="0"/>
          </a:p>
          <a:p>
            <a:r>
              <a:rPr lang="en-US" dirty="0"/>
              <a:t>Please feel free to drop by in poster session 1 or meet us in person at SNO and RSNA to talk more!</a:t>
            </a:r>
          </a:p>
        </p:txBody>
      </p:sp>
      <p:sp>
        <p:nvSpPr>
          <p:cNvPr id="4" name="Slide Number Placeholder 3"/>
          <p:cNvSpPr>
            <a:spLocks noGrp="1"/>
          </p:cNvSpPr>
          <p:nvPr>
            <p:ph type="sldNum" sz="quarter" idx="5"/>
          </p:nvPr>
        </p:nvSpPr>
        <p:spPr/>
        <p:txBody>
          <a:bodyPr/>
          <a:lstStyle/>
          <a:p>
            <a:fld id="{CF330FC9-2B0E-4EA7-B83A-28E37D32700A}" type="slidenum">
              <a:rPr lang="en-US" smtClean="0"/>
              <a:t>8</a:t>
            </a:fld>
            <a:endParaRPr lang="en-US"/>
          </a:p>
        </p:txBody>
      </p:sp>
    </p:spTree>
    <p:extLst>
      <p:ext uri="{BB962C8B-B14F-4D97-AF65-F5344CB8AC3E}">
        <p14:creationId xmlns:p14="http://schemas.microsoft.com/office/powerpoint/2010/main" val="10862188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6CEFBBCC-9D17-429E-B21D-3BFDFB89DD5A}"/>
              </a:ext>
            </a:extLst>
          </p:cNvPr>
          <p:cNvSpPr txBox="1">
            <a:spLocks/>
          </p:cNvSpPr>
          <p:nvPr userDrawn="1"/>
        </p:nvSpPr>
        <p:spPr>
          <a:xfrm>
            <a:off x="563033" y="4355171"/>
            <a:ext cx="11065934" cy="1834197"/>
          </a:xfrm>
          <a:prstGeom prst="rect">
            <a:avLst/>
          </a:prstGeom>
        </p:spPr>
        <p:txBody>
          <a:bodyPr vert="horz" lIns="91440" tIns="45720" rIns="91440" bIns="45720" rtlCol="0" anchor="b">
            <a:normAutofit/>
          </a:bodyPr>
          <a:lstStyle>
            <a:lvl1pPr marL="0" indent="0" algn="ctr" defTabSz="914400" rtl="0" eaLnBrk="1" latinLnBrk="0" hangingPunct="1">
              <a:lnSpc>
                <a:spcPct val="90000"/>
              </a:lnSpc>
              <a:spcBef>
                <a:spcPts val="1000"/>
              </a:spcBef>
              <a:buClr>
                <a:srgbClr val="800000"/>
              </a:buClr>
              <a:buFont typeface="Arial" panose="020B0604020202020204" pitchFamily="34" charset="0"/>
              <a:buNone/>
              <a:defRPr sz="2400" kern="1200">
                <a:solidFill>
                  <a:schemeClr val="tx1"/>
                </a:solidFill>
                <a:latin typeface="Segoe UI" panose="020B0502040204020203" pitchFamily="34" charset="0"/>
                <a:ea typeface="+mn-ea"/>
                <a:cs typeface="Segoe UI" panose="020B0502040204020203" pitchFamily="34" charset="0"/>
              </a:defRPr>
            </a:lvl1pPr>
            <a:lvl2pPr marL="457200" indent="0" algn="ctr" defTabSz="914400" rtl="0" eaLnBrk="1" latinLnBrk="0" hangingPunct="1">
              <a:lnSpc>
                <a:spcPct val="90000"/>
              </a:lnSpc>
              <a:spcBef>
                <a:spcPts val="500"/>
              </a:spcBef>
              <a:buClr>
                <a:srgbClr val="326B8B"/>
              </a:buClr>
              <a:buFont typeface="Arial" panose="020B0604020202020204" pitchFamily="34" charset="0"/>
              <a:buNone/>
              <a:defRPr sz="2000" kern="1200">
                <a:solidFill>
                  <a:schemeClr val="tx1"/>
                </a:solidFill>
                <a:latin typeface="Segoe UI" panose="020B0502040204020203" pitchFamily="34" charset="0"/>
                <a:ea typeface="+mn-ea"/>
                <a:cs typeface="Segoe UI" panose="020B0502040204020203" pitchFamily="34" charset="0"/>
              </a:defRPr>
            </a:lvl2pPr>
            <a:lvl3pPr marL="914400" indent="0" algn="ctr" defTabSz="914400" rtl="0" eaLnBrk="1" latinLnBrk="0" hangingPunct="1">
              <a:lnSpc>
                <a:spcPct val="90000"/>
              </a:lnSpc>
              <a:spcBef>
                <a:spcPts val="500"/>
              </a:spcBef>
              <a:buClr>
                <a:srgbClr val="002243"/>
              </a:buClr>
              <a:buFont typeface="Arial" panose="020B0604020202020204" pitchFamily="34" charset="0"/>
              <a:buNone/>
              <a:defRPr sz="1800" kern="1200">
                <a:solidFill>
                  <a:schemeClr val="tx1"/>
                </a:solidFill>
                <a:latin typeface="Segoe UI" panose="020B0502040204020203" pitchFamily="34" charset="0"/>
                <a:ea typeface="+mn-ea"/>
                <a:cs typeface="Segoe UI" panose="020B0502040204020203"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Segoe UI" panose="020B0502040204020203" pitchFamily="34" charset="0"/>
                <a:ea typeface="+mn-ea"/>
                <a:cs typeface="Segoe UI" panose="020B0502040204020203"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Segoe UI" panose="020B0502040204020203" pitchFamily="34" charset="0"/>
                <a:ea typeface="+mn-ea"/>
                <a:cs typeface="Segoe UI" panose="020B0502040204020203"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b="0" dirty="0"/>
          </a:p>
          <a:p>
            <a:r>
              <a:rPr lang="en-US" b="0" dirty="0"/>
              <a:t>Center for Biomedical Image Computing &amp; Analytics (CBICA)</a:t>
            </a:r>
          </a:p>
        </p:txBody>
      </p:sp>
      <p:pic>
        <p:nvPicPr>
          <p:cNvPr id="9" name="Picture 8" descr="A picture containing drawing&#10;&#10;Description automatically generated">
            <a:extLst>
              <a:ext uri="{FF2B5EF4-FFF2-40B4-BE49-F238E27FC236}">
                <a16:creationId xmlns:a16="http://schemas.microsoft.com/office/drawing/2014/main" id="{62BC1DF3-2F68-4895-9CE7-369662E51C11}"/>
              </a:ext>
            </a:extLst>
          </p:cNvPr>
          <p:cNvPicPr>
            <a:picLocks noChangeAspect="1"/>
          </p:cNvPicPr>
          <p:nvPr userDrawn="1"/>
        </p:nvPicPr>
        <p:blipFill>
          <a:blip r:embed="rId2">
            <a:alphaModFix amt="5000"/>
            <a:extLst>
              <a:ext uri="{28A0092B-C50C-407E-A947-70E740481C1C}">
                <a14:useLocalDpi xmlns:a14="http://schemas.microsoft.com/office/drawing/2010/main" val="0"/>
              </a:ext>
            </a:extLst>
          </a:blip>
          <a:stretch>
            <a:fillRect/>
          </a:stretch>
        </p:blipFill>
        <p:spPr>
          <a:xfrm>
            <a:off x="8094452" y="52053"/>
            <a:ext cx="4097548" cy="4656305"/>
          </a:xfrm>
          <a:prstGeom prst="rect">
            <a:avLst/>
          </a:prstGeom>
        </p:spPr>
      </p:pic>
      <p:sp>
        <p:nvSpPr>
          <p:cNvPr id="2" name="Title 1">
            <a:extLst>
              <a:ext uri="{FF2B5EF4-FFF2-40B4-BE49-F238E27FC236}">
                <a16:creationId xmlns:a16="http://schemas.microsoft.com/office/drawing/2014/main" id="{C224C360-AB23-421F-ADF4-3CED08DB4171}"/>
              </a:ext>
            </a:extLst>
          </p:cNvPr>
          <p:cNvSpPr>
            <a:spLocks noGrp="1"/>
          </p:cNvSpPr>
          <p:nvPr>
            <p:ph type="ctrTitle" hasCustomPrompt="1"/>
          </p:nvPr>
        </p:nvSpPr>
        <p:spPr>
          <a:xfrm>
            <a:off x="563033" y="1122363"/>
            <a:ext cx="11065934" cy="2387600"/>
          </a:xfrm>
        </p:spPr>
        <p:txBody>
          <a:bodyPr anchor="t"/>
          <a:lstStyle>
            <a:lvl1pPr algn="ctr">
              <a:defRPr sz="6000">
                <a:latin typeface="Segoe UI" panose="020B0502040204020203" pitchFamily="34" charset="0"/>
                <a:cs typeface="Segoe UI" panose="020B0502040204020203" pitchFamily="34" charset="0"/>
              </a:defRPr>
            </a:lvl1pPr>
          </a:lstStyle>
          <a:p>
            <a:r>
              <a:rPr lang="en-US"/>
              <a:t>Presentation Title Goes Here</a:t>
            </a:r>
          </a:p>
        </p:txBody>
      </p:sp>
      <p:sp>
        <p:nvSpPr>
          <p:cNvPr id="3" name="Subtitle 2">
            <a:extLst>
              <a:ext uri="{FF2B5EF4-FFF2-40B4-BE49-F238E27FC236}">
                <a16:creationId xmlns:a16="http://schemas.microsoft.com/office/drawing/2014/main" id="{CE0B9C56-C6D1-4CF6-BD1C-C1845B1414F1}"/>
              </a:ext>
            </a:extLst>
          </p:cNvPr>
          <p:cNvSpPr>
            <a:spLocks noGrp="1"/>
          </p:cNvSpPr>
          <p:nvPr>
            <p:ph type="subTitle" idx="1" hasCustomPrompt="1"/>
          </p:nvPr>
        </p:nvSpPr>
        <p:spPr>
          <a:xfrm>
            <a:off x="563033" y="3527290"/>
            <a:ext cx="11065934" cy="1655762"/>
          </a:xfrm>
        </p:spPr>
        <p:txBody>
          <a:bodyPr anchor="b"/>
          <a:lstStyle>
            <a:lvl1pPr marL="0" indent="0" algn="ctr">
              <a:buNone/>
              <a:defRPr sz="2400">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 of Presenter</a:t>
            </a:r>
          </a:p>
        </p:txBody>
      </p:sp>
    </p:spTree>
    <p:extLst>
      <p:ext uri="{BB962C8B-B14F-4D97-AF65-F5344CB8AC3E}">
        <p14:creationId xmlns:p14="http://schemas.microsoft.com/office/powerpoint/2010/main" val="2662877696"/>
      </p:ext>
    </p:extLst>
  </p:cSld>
  <p:clrMapOvr>
    <a:masterClrMapping/>
  </p:clrMapOvr>
  <p:transition>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D68A6-A43E-4195-B13C-347970A48E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0044EF-B42F-4983-8C9E-5C5788C3FB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83F8406-1EC7-45AF-AAC8-24590930AA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414331-566B-45DC-B9C9-2412430FED69}"/>
              </a:ext>
            </a:extLst>
          </p:cNvPr>
          <p:cNvSpPr>
            <a:spLocks noGrp="1"/>
          </p:cNvSpPr>
          <p:nvPr>
            <p:ph type="sldNum" sz="quarter" idx="12"/>
          </p:nvPr>
        </p:nvSpPr>
        <p:spPr>
          <a:xfrm>
            <a:off x="11448008" y="5963072"/>
            <a:ext cx="743992" cy="331259"/>
          </a:xfrm>
          <a:prstGeom prst="rect">
            <a:avLst/>
          </a:prstGeom>
        </p:spPr>
        <p:txBody>
          <a:bodyPr/>
          <a:lstStyle>
            <a:lvl1pPr algn="r">
              <a:defRPr/>
            </a:lvl1pPr>
          </a:lstStyle>
          <a:p>
            <a:fld id="{78FE42FA-0CD2-4FE2-BD1C-A5B227B42B63}" type="slidenum">
              <a:rPr lang="en-US" smtClean="0"/>
              <a:pPr/>
              <a:t>‹#›</a:t>
            </a:fld>
            <a:endParaRPr lang="en-US" dirty="0"/>
          </a:p>
        </p:txBody>
      </p:sp>
    </p:spTree>
    <p:extLst>
      <p:ext uri="{BB962C8B-B14F-4D97-AF65-F5344CB8AC3E}">
        <p14:creationId xmlns:p14="http://schemas.microsoft.com/office/powerpoint/2010/main" val="2659933883"/>
      </p:ext>
    </p:extLst>
  </p:cSld>
  <p:clrMapOvr>
    <a:masterClrMapping/>
  </p:clrMapOvr>
  <p:transition>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9A5F8-D909-46A9-9B1F-B605042A75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F1AA7A-0BDB-4C96-A429-10FA6DE3369C}"/>
              </a:ext>
            </a:extLst>
          </p:cNvPr>
          <p:cNvSpPr>
            <a:spLocks noGrp="1"/>
          </p:cNvSpPr>
          <p:nvPr>
            <p:ph sz="half" idx="1"/>
          </p:nvPr>
        </p:nvSpPr>
        <p:spPr>
          <a:xfrm>
            <a:off x="47045" y="702733"/>
            <a:ext cx="5972755" cy="54742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BC7E9F7-2FC6-41F2-8D81-EFC25F640F9B}"/>
              </a:ext>
            </a:extLst>
          </p:cNvPr>
          <p:cNvSpPr>
            <a:spLocks noGrp="1"/>
          </p:cNvSpPr>
          <p:nvPr>
            <p:ph sz="half" idx="2"/>
          </p:nvPr>
        </p:nvSpPr>
        <p:spPr>
          <a:xfrm>
            <a:off x="6172200" y="702733"/>
            <a:ext cx="5972754" cy="54742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3A770A98-3BB4-4066-BF1C-7FC1D2FFEE38}"/>
              </a:ext>
            </a:extLst>
          </p:cNvPr>
          <p:cNvSpPr>
            <a:spLocks noGrp="1"/>
          </p:cNvSpPr>
          <p:nvPr>
            <p:ph type="ftr" sz="quarter" idx="11"/>
          </p:nvPr>
        </p:nvSpPr>
        <p:spPr/>
        <p:txBody>
          <a:bodyPr/>
          <a:lstStyle>
            <a:lvl1pPr>
              <a:defRPr>
                <a:latin typeface="Segoe UI" panose="020B0502040204020203" pitchFamily="34" charset="0"/>
                <a:cs typeface="Segoe UI" panose="020B0502040204020203" pitchFamily="34" charset="0"/>
              </a:defRPr>
            </a:lvl1pPr>
          </a:lstStyle>
          <a:p>
            <a:endParaRPr lang="en-US"/>
          </a:p>
        </p:txBody>
      </p:sp>
      <p:sp>
        <p:nvSpPr>
          <p:cNvPr id="7" name="Slide Number Placeholder 6">
            <a:extLst>
              <a:ext uri="{FF2B5EF4-FFF2-40B4-BE49-F238E27FC236}">
                <a16:creationId xmlns:a16="http://schemas.microsoft.com/office/drawing/2014/main" id="{2D497445-6B0B-4AFA-A2A5-C44EB34F3AF2}"/>
              </a:ext>
            </a:extLst>
          </p:cNvPr>
          <p:cNvSpPr>
            <a:spLocks noGrp="1"/>
          </p:cNvSpPr>
          <p:nvPr>
            <p:ph type="sldNum" sz="quarter" idx="12"/>
          </p:nvPr>
        </p:nvSpPr>
        <p:spPr>
          <a:xfrm>
            <a:off x="11400963" y="6492874"/>
            <a:ext cx="743992" cy="331259"/>
          </a:xfrm>
          <a:prstGeom prst="rect">
            <a:avLst/>
          </a:prstGeom>
        </p:spPr>
        <p:txBody>
          <a:bodyPr/>
          <a:lstStyle/>
          <a:p>
            <a:fld id="{78FE42FA-0CD2-4FE2-BD1C-A5B227B42B63}" type="slidenum">
              <a:rPr lang="en-US" smtClean="0"/>
              <a:t>‹#›</a:t>
            </a:fld>
            <a:endParaRPr lang="en-US"/>
          </a:p>
        </p:txBody>
      </p:sp>
    </p:spTree>
    <p:extLst>
      <p:ext uri="{BB962C8B-B14F-4D97-AF65-F5344CB8AC3E}">
        <p14:creationId xmlns:p14="http://schemas.microsoft.com/office/powerpoint/2010/main" val="255226229"/>
      </p:ext>
    </p:extLst>
  </p:cSld>
  <p:clrMapOvr>
    <a:masterClrMapping/>
  </p:clrMapOvr>
  <p:transition>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576D374-6E35-45EE-8386-B669055CE93F}"/>
              </a:ext>
            </a:extLst>
          </p:cNvPr>
          <p:cNvSpPr>
            <a:spLocks noGrp="1"/>
          </p:cNvSpPr>
          <p:nvPr>
            <p:ph type="body" idx="1"/>
          </p:nvPr>
        </p:nvSpPr>
        <p:spPr>
          <a:xfrm>
            <a:off x="47046" y="668337"/>
            <a:ext cx="6006620" cy="823912"/>
          </a:xfrm>
        </p:spPr>
        <p:txBody>
          <a:bodyPr anchor="ctr"/>
          <a:lstStyle>
            <a:lvl1pPr marL="0" indent="0" algn="l">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089152B-FB7B-4B69-8C70-5430719D6041}"/>
              </a:ext>
            </a:extLst>
          </p:cNvPr>
          <p:cNvSpPr>
            <a:spLocks noGrp="1"/>
          </p:cNvSpPr>
          <p:nvPr>
            <p:ph sz="half" idx="2"/>
          </p:nvPr>
        </p:nvSpPr>
        <p:spPr>
          <a:xfrm>
            <a:off x="47045" y="1550986"/>
            <a:ext cx="6006621" cy="46386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8EA699C-5386-487B-8B67-677E5D3E6BC5}"/>
              </a:ext>
            </a:extLst>
          </p:cNvPr>
          <p:cNvSpPr>
            <a:spLocks noGrp="1"/>
          </p:cNvSpPr>
          <p:nvPr>
            <p:ph type="body" sz="quarter" idx="3"/>
          </p:nvPr>
        </p:nvSpPr>
        <p:spPr>
          <a:xfrm>
            <a:off x="6138333" y="668337"/>
            <a:ext cx="6006621" cy="823912"/>
          </a:xfrm>
        </p:spPr>
        <p:txBody>
          <a:bodyPr anchor="ctr"/>
          <a:lstStyle>
            <a:lvl1pPr marL="0" indent="0" algn="l">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C65C0B2-85F0-486E-8708-AB2746C696A4}"/>
              </a:ext>
            </a:extLst>
          </p:cNvPr>
          <p:cNvSpPr>
            <a:spLocks noGrp="1"/>
          </p:cNvSpPr>
          <p:nvPr>
            <p:ph sz="quarter" idx="4"/>
          </p:nvPr>
        </p:nvSpPr>
        <p:spPr>
          <a:xfrm>
            <a:off x="6138333" y="1550986"/>
            <a:ext cx="6006621" cy="46386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C8FC6313-EAF7-4A85-9457-72DCCA711B5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65CB8A-0059-453E-B992-391C99FE0BF0}"/>
              </a:ext>
            </a:extLst>
          </p:cNvPr>
          <p:cNvSpPr>
            <a:spLocks noGrp="1"/>
          </p:cNvSpPr>
          <p:nvPr>
            <p:ph type="sldNum" sz="quarter" idx="12"/>
          </p:nvPr>
        </p:nvSpPr>
        <p:spPr>
          <a:xfrm>
            <a:off x="11400963" y="6492874"/>
            <a:ext cx="743992" cy="331259"/>
          </a:xfrm>
          <a:prstGeom prst="rect">
            <a:avLst/>
          </a:prstGeom>
        </p:spPr>
        <p:txBody>
          <a:bodyPr/>
          <a:lstStyle/>
          <a:p>
            <a:fld id="{78FE42FA-0CD2-4FE2-BD1C-A5B227B42B63}" type="slidenum">
              <a:rPr lang="en-US" smtClean="0"/>
              <a:t>‹#›</a:t>
            </a:fld>
            <a:endParaRPr lang="en-US"/>
          </a:p>
        </p:txBody>
      </p:sp>
      <p:sp>
        <p:nvSpPr>
          <p:cNvPr id="10" name="Title 1">
            <a:extLst>
              <a:ext uri="{FF2B5EF4-FFF2-40B4-BE49-F238E27FC236}">
                <a16:creationId xmlns:a16="http://schemas.microsoft.com/office/drawing/2014/main" id="{5C55508D-5BD4-4F90-A45C-75DD74D09803}"/>
              </a:ext>
            </a:extLst>
          </p:cNvPr>
          <p:cNvSpPr>
            <a:spLocks noGrp="1"/>
          </p:cNvSpPr>
          <p:nvPr>
            <p:ph type="title"/>
          </p:nvPr>
        </p:nvSpPr>
        <p:spPr>
          <a:xfrm>
            <a:off x="47045" y="33868"/>
            <a:ext cx="12097909" cy="575732"/>
          </a:xfrm>
        </p:spPr>
        <p:txBody>
          <a:bodyPr/>
          <a:lstStyle/>
          <a:p>
            <a:r>
              <a:rPr lang="en-US"/>
              <a:t>Click to edit Master title style</a:t>
            </a:r>
          </a:p>
        </p:txBody>
      </p:sp>
    </p:spTree>
    <p:extLst>
      <p:ext uri="{BB962C8B-B14F-4D97-AF65-F5344CB8AC3E}">
        <p14:creationId xmlns:p14="http://schemas.microsoft.com/office/powerpoint/2010/main" val="822843771"/>
      </p:ext>
    </p:extLst>
  </p:cSld>
  <p:clrMapOvr>
    <a:masterClrMapping/>
  </p:clrMapOvr>
  <p:transition>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39412-14CD-43A4-88A3-434CF503FBA9}"/>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2F241A7D-3F41-4E64-8199-C8B81AAC6B0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388E9DA-AF4B-4D90-A4F3-4FE13C1952B0}"/>
              </a:ext>
            </a:extLst>
          </p:cNvPr>
          <p:cNvSpPr>
            <a:spLocks noGrp="1"/>
          </p:cNvSpPr>
          <p:nvPr>
            <p:ph type="sldNum" sz="quarter" idx="12"/>
          </p:nvPr>
        </p:nvSpPr>
        <p:spPr>
          <a:xfrm>
            <a:off x="11400963" y="6492874"/>
            <a:ext cx="743992" cy="331259"/>
          </a:xfrm>
          <a:prstGeom prst="rect">
            <a:avLst/>
          </a:prstGeom>
        </p:spPr>
        <p:txBody>
          <a:bodyPr/>
          <a:lstStyle/>
          <a:p>
            <a:fld id="{78FE42FA-0CD2-4FE2-BD1C-A5B227B42B63}" type="slidenum">
              <a:rPr lang="en-US" smtClean="0"/>
              <a:t>‹#›</a:t>
            </a:fld>
            <a:endParaRPr lang="en-US"/>
          </a:p>
        </p:txBody>
      </p:sp>
    </p:spTree>
    <p:extLst>
      <p:ext uri="{BB962C8B-B14F-4D97-AF65-F5344CB8AC3E}">
        <p14:creationId xmlns:p14="http://schemas.microsoft.com/office/powerpoint/2010/main" val="1670948594"/>
      </p:ext>
    </p:extLst>
  </p:cSld>
  <p:clrMapOvr>
    <a:masterClrMapping/>
  </p:clrMapOvr>
  <p:transition>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4EA2DD8-9228-49C9-86A5-7FBA629AB9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1785E1D-77A3-4274-BB42-245FECD77365}"/>
              </a:ext>
            </a:extLst>
          </p:cNvPr>
          <p:cNvSpPr>
            <a:spLocks noGrp="1"/>
          </p:cNvSpPr>
          <p:nvPr>
            <p:ph type="sldNum" sz="quarter" idx="12"/>
          </p:nvPr>
        </p:nvSpPr>
        <p:spPr>
          <a:xfrm>
            <a:off x="11400963" y="6492874"/>
            <a:ext cx="743992" cy="331259"/>
          </a:xfrm>
          <a:prstGeom prst="rect">
            <a:avLst/>
          </a:prstGeom>
        </p:spPr>
        <p:txBody>
          <a:bodyPr/>
          <a:lstStyle/>
          <a:p>
            <a:fld id="{78FE42FA-0CD2-4FE2-BD1C-A5B227B42B63}" type="slidenum">
              <a:rPr lang="en-US" smtClean="0"/>
              <a:t>‹#›</a:t>
            </a:fld>
            <a:endParaRPr lang="en-US"/>
          </a:p>
        </p:txBody>
      </p:sp>
    </p:spTree>
    <p:extLst>
      <p:ext uri="{BB962C8B-B14F-4D97-AF65-F5344CB8AC3E}">
        <p14:creationId xmlns:p14="http://schemas.microsoft.com/office/powerpoint/2010/main" val="2270379932"/>
      </p:ext>
    </p:extLst>
  </p:cSld>
  <p:clrMapOvr>
    <a:masterClrMapping/>
  </p:clrMapOvr>
  <p:transition>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064AB-4CB1-4FC2-B118-E250A95C81BD}"/>
              </a:ext>
            </a:extLst>
          </p:cNvPr>
          <p:cNvSpPr>
            <a:spLocks noGrp="1"/>
          </p:cNvSpPr>
          <p:nvPr>
            <p:ph type="title"/>
          </p:nvPr>
        </p:nvSpPr>
        <p:spPr>
          <a:xfrm>
            <a:off x="114300" y="141288"/>
            <a:ext cx="46577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930E8C2-8852-4823-8280-3CF3C5663AC6}"/>
              </a:ext>
            </a:extLst>
          </p:cNvPr>
          <p:cNvSpPr>
            <a:spLocks noGrp="1"/>
          </p:cNvSpPr>
          <p:nvPr>
            <p:ph idx="1"/>
          </p:nvPr>
        </p:nvSpPr>
        <p:spPr>
          <a:xfrm>
            <a:off x="4851400" y="141289"/>
            <a:ext cx="7226300" cy="606054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2A3330A-3AC7-4AE5-98ED-D173C198D1F3}"/>
              </a:ext>
            </a:extLst>
          </p:cNvPr>
          <p:cNvSpPr>
            <a:spLocks noGrp="1"/>
          </p:cNvSpPr>
          <p:nvPr>
            <p:ph type="body" sz="half" idx="2"/>
          </p:nvPr>
        </p:nvSpPr>
        <p:spPr>
          <a:xfrm>
            <a:off x="114300" y="1816099"/>
            <a:ext cx="4657725" cy="438573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829FA5DE-4420-42D9-8F6E-8C5E53D00C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C15763-5EE3-4B53-BBBB-C532132AC8A5}"/>
              </a:ext>
            </a:extLst>
          </p:cNvPr>
          <p:cNvSpPr>
            <a:spLocks noGrp="1"/>
          </p:cNvSpPr>
          <p:nvPr>
            <p:ph type="sldNum" sz="quarter" idx="12"/>
          </p:nvPr>
        </p:nvSpPr>
        <p:spPr>
          <a:xfrm>
            <a:off x="11400963" y="6492874"/>
            <a:ext cx="743992" cy="331259"/>
          </a:xfrm>
          <a:prstGeom prst="rect">
            <a:avLst/>
          </a:prstGeom>
        </p:spPr>
        <p:txBody>
          <a:bodyPr/>
          <a:lstStyle/>
          <a:p>
            <a:fld id="{78FE42FA-0CD2-4FE2-BD1C-A5B227B42B63}" type="slidenum">
              <a:rPr lang="en-US" smtClean="0"/>
              <a:t>‹#›</a:t>
            </a:fld>
            <a:endParaRPr lang="en-US"/>
          </a:p>
        </p:txBody>
      </p:sp>
    </p:spTree>
    <p:extLst>
      <p:ext uri="{BB962C8B-B14F-4D97-AF65-F5344CB8AC3E}">
        <p14:creationId xmlns:p14="http://schemas.microsoft.com/office/powerpoint/2010/main" val="3388852721"/>
      </p:ext>
    </p:extLst>
  </p:cSld>
  <p:clrMapOvr>
    <a:masterClrMapping/>
  </p:clrMapOvr>
  <p:transition>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288C2-E966-480E-9427-F5ED9B313BA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F130A5-338C-4995-BFEB-95E9020B4E2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B1BA997-60AA-4CA9-B28D-6AAB3F03A2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8A52EC-4A02-4438-8863-494E466B01EC}"/>
              </a:ext>
            </a:extLst>
          </p:cNvPr>
          <p:cNvSpPr>
            <a:spLocks noGrp="1"/>
          </p:cNvSpPr>
          <p:nvPr>
            <p:ph type="sldNum" sz="quarter" idx="12"/>
          </p:nvPr>
        </p:nvSpPr>
        <p:spPr>
          <a:xfrm>
            <a:off x="11400963" y="6492874"/>
            <a:ext cx="743992" cy="331259"/>
          </a:xfrm>
          <a:prstGeom prst="rect">
            <a:avLst/>
          </a:prstGeom>
        </p:spPr>
        <p:txBody>
          <a:bodyPr/>
          <a:lstStyle/>
          <a:p>
            <a:fld id="{78FE42FA-0CD2-4FE2-BD1C-A5B227B42B63}" type="slidenum">
              <a:rPr lang="en-US" smtClean="0"/>
              <a:t>‹#›</a:t>
            </a:fld>
            <a:endParaRPr lang="en-US"/>
          </a:p>
        </p:txBody>
      </p:sp>
    </p:spTree>
    <p:extLst>
      <p:ext uri="{BB962C8B-B14F-4D97-AF65-F5344CB8AC3E}">
        <p14:creationId xmlns:p14="http://schemas.microsoft.com/office/powerpoint/2010/main" val="4086512549"/>
      </p:ext>
    </p:extLst>
  </p:cSld>
  <p:clrMapOvr>
    <a:masterClrMapping/>
  </p:clrMapOvr>
  <p:transition>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A8A432-6190-4C95-A166-A68E7B3A811D}"/>
              </a:ext>
            </a:extLst>
          </p:cNvPr>
          <p:cNvSpPr>
            <a:spLocks noGrp="1"/>
          </p:cNvSpPr>
          <p:nvPr>
            <p:ph type="title" orient="vert"/>
          </p:nvPr>
        </p:nvSpPr>
        <p:spPr>
          <a:xfrm>
            <a:off x="9469965" y="88900"/>
            <a:ext cx="2674989" cy="616426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D50935E-8C50-41D8-BDB9-81213E5DC32E}"/>
              </a:ext>
            </a:extLst>
          </p:cNvPr>
          <p:cNvSpPr>
            <a:spLocks noGrp="1"/>
          </p:cNvSpPr>
          <p:nvPr>
            <p:ph type="body" orient="vert" idx="1"/>
          </p:nvPr>
        </p:nvSpPr>
        <p:spPr>
          <a:xfrm>
            <a:off x="84667" y="88900"/>
            <a:ext cx="9287933" cy="61642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3354656-0BD7-4A69-BEF4-442389177B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048187-44EF-467C-A0BB-BD95F2AE5D41}"/>
              </a:ext>
            </a:extLst>
          </p:cNvPr>
          <p:cNvSpPr>
            <a:spLocks noGrp="1"/>
          </p:cNvSpPr>
          <p:nvPr>
            <p:ph type="sldNum" sz="quarter" idx="12"/>
          </p:nvPr>
        </p:nvSpPr>
        <p:spPr>
          <a:xfrm>
            <a:off x="11400963" y="6492874"/>
            <a:ext cx="743992" cy="331259"/>
          </a:xfrm>
          <a:prstGeom prst="rect">
            <a:avLst/>
          </a:prstGeom>
        </p:spPr>
        <p:txBody>
          <a:bodyPr/>
          <a:lstStyle/>
          <a:p>
            <a:fld id="{78FE42FA-0CD2-4FE2-BD1C-A5B227B42B63}" type="slidenum">
              <a:rPr lang="en-US" smtClean="0"/>
              <a:t>‹#›</a:t>
            </a:fld>
            <a:endParaRPr lang="en-US"/>
          </a:p>
        </p:txBody>
      </p:sp>
    </p:spTree>
    <p:extLst>
      <p:ext uri="{BB962C8B-B14F-4D97-AF65-F5344CB8AC3E}">
        <p14:creationId xmlns:p14="http://schemas.microsoft.com/office/powerpoint/2010/main" val="461126133"/>
      </p:ext>
    </p:extLst>
  </p:cSld>
  <p:clrMapOvr>
    <a:masterClrMapping/>
  </p:clrMapOvr>
  <p:transition>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F5F016-2802-4C36-9A46-E4E367E3BAD4}"/>
              </a:ext>
            </a:extLst>
          </p:cNvPr>
          <p:cNvSpPr>
            <a:spLocks noGrp="1"/>
          </p:cNvSpPr>
          <p:nvPr>
            <p:ph type="title"/>
          </p:nvPr>
        </p:nvSpPr>
        <p:spPr>
          <a:xfrm>
            <a:off x="47045" y="33868"/>
            <a:ext cx="12097909" cy="575732"/>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1B7F55D1-57DF-426D-8D3F-1340CA08FBE3}"/>
              </a:ext>
            </a:extLst>
          </p:cNvPr>
          <p:cNvSpPr>
            <a:spLocks noGrp="1"/>
          </p:cNvSpPr>
          <p:nvPr>
            <p:ph type="body" idx="1"/>
          </p:nvPr>
        </p:nvSpPr>
        <p:spPr>
          <a:xfrm>
            <a:off x="162984" y="667685"/>
            <a:ext cx="11866033" cy="550927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D031E031-0DCA-41D7-9D80-D00F9D26C823}"/>
              </a:ext>
            </a:extLst>
          </p:cNvPr>
          <p:cNvSpPr>
            <a:spLocks noGrp="1"/>
          </p:cNvSpPr>
          <p:nvPr>
            <p:ph type="ftr" sz="quarter" idx="3"/>
          </p:nvPr>
        </p:nvSpPr>
        <p:spPr>
          <a:xfrm>
            <a:off x="1450622" y="6492874"/>
            <a:ext cx="9951548" cy="331259"/>
          </a:xfrm>
          <a:prstGeom prst="rect">
            <a:avLst/>
          </a:prstGeom>
        </p:spPr>
        <p:txBody>
          <a:bodyPr vert="horz" lIns="91440" tIns="45720" rIns="91440" bIns="45720" rtlCol="0" anchor="ctr"/>
          <a:lstStyle>
            <a:lvl1pPr algn="ctr">
              <a:defRPr sz="1200">
                <a:solidFill>
                  <a:srgbClr val="3C3C3C"/>
                </a:solidFill>
                <a:latin typeface="Segoe UI" panose="020B0502040204020203" pitchFamily="34" charset="0"/>
                <a:cs typeface="Segoe UI" panose="020B0502040204020203" pitchFamily="34" charset="0"/>
              </a:defRPr>
            </a:lvl1pPr>
          </a:lstStyle>
          <a:p>
            <a:endParaRPr lang="en-US"/>
          </a:p>
        </p:txBody>
      </p:sp>
      <p:grpSp>
        <p:nvGrpSpPr>
          <p:cNvPr id="4" name="Group 3">
            <a:extLst>
              <a:ext uri="{FF2B5EF4-FFF2-40B4-BE49-F238E27FC236}">
                <a16:creationId xmlns:a16="http://schemas.microsoft.com/office/drawing/2014/main" id="{9E696F1C-BF58-46FD-BC30-3035B0FCF7C5}"/>
              </a:ext>
            </a:extLst>
          </p:cNvPr>
          <p:cNvGrpSpPr/>
          <p:nvPr userDrawn="1"/>
        </p:nvGrpSpPr>
        <p:grpSpPr>
          <a:xfrm>
            <a:off x="0" y="6311367"/>
            <a:ext cx="12192000" cy="123422"/>
            <a:chOff x="0" y="6311367"/>
            <a:chExt cx="12192000" cy="123422"/>
          </a:xfrm>
        </p:grpSpPr>
        <p:sp>
          <p:nvSpPr>
            <p:cNvPr id="12" name="Rectangle 11">
              <a:extLst>
                <a:ext uri="{FF2B5EF4-FFF2-40B4-BE49-F238E27FC236}">
                  <a16:creationId xmlns:a16="http://schemas.microsoft.com/office/drawing/2014/main" id="{E24CC599-2551-44A9-9ED0-A8582B7E48FF}"/>
                </a:ext>
              </a:extLst>
            </p:cNvPr>
            <p:cNvSpPr/>
            <p:nvPr userDrawn="1"/>
          </p:nvSpPr>
          <p:spPr bwMode="auto">
            <a:xfrm>
              <a:off x="4318276" y="6311367"/>
              <a:ext cx="7873724" cy="117335"/>
            </a:xfrm>
            <a:prstGeom prst="rect">
              <a:avLst/>
            </a:prstGeom>
            <a:solidFill>
              <a:srgbClr val="00224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endParaRPr>
            </a:p>
          </p:txBody>
        </p:sp>
        <p:sp>
          <p:nvSpPr>
            <p:cNvPr id="13" name="Rectangle 12">
              <a:extLst>
                <a:ext uri="{FF2B5EF4-FFF2-40B4-BE49-F238E27FC236}">
                  <a16:creationId xmlns:a16="http://schemas.microsoft.com/office/drawing/2014/main" id="{DEA8871B-D332-4D83-B3B6-345CA8C75144}"/>
                </a:ext>
              </a:extLst>
            </p:cNvPr>
            <p:cNvSpPr/>
            <p:nvPr userDrawn="1"/>
          </p:nvSpPr>
          <p:spPr bwMode="auto">
            <a:xfrm>
              <a:off x="3653820" y="6311367"/>
              <a:ext cx="585702" cy="117335"/>
            </a:xfrm>
            <a:prstGeom prst="rect">
              <a:avLst/>
            </a:prstGeom>
            <a:solidFill>
              <a:srgbClr val="326B8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14" name="Rectangle 13">
              <a:extLst>
                <a:ext uri="{FF2B5EF4-FFF2-40B4-BE49-F238E27FC236}">
                  <a16:creationId xmlns:a16="http://schemas.microsoft.com/office/drawing/2014/main" id="{0CFB75FF-7D46-452C-A14B-A63C6734F2F4}"/>
                </a:ext>
              </a:extLst>
            </p:cNvPr>
            <p:cNvSpPr/>
            <p:nvPr userDrawn="1"/>
          </p:nvSpPr>
          <p:spPr bwMode="auto">
            <a:xfrm>
              <a:off x="1529374" y="6311369"/>
              <a:ext cx="2045693" cy="117334"/>
            </a:xfrm>
            <a:prstGeom prst="rect">
              <a:avLst/>
            </a:prstGeom>
            <a:solidFill>
              <a:srgbClr val="8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15" name="Rectangle 14">
              <a:extLst>
                <a:ext uri="{FF2B5EF4-FFF2-40B4-BE49-F238E27FC236}">
                  <a16:creationId xmlns:a16="http://schemas.microsoft.com/office/drawing/2014/main" id="{1F33237C-4C8D-430F-A340-77D496B96ED9}"/>
                </a:ext>
              </a:extLst>
            </p:cNvPr>
            <p:cNvSpPr/>
            <p:nvPr userDrawn="1"/>
          </p:nvSpPr>
          <p:spPr bwMode="auto">
            <a:xfrm>
              <a:off x="0" y="6317455"/>
              <a:ext cx="1450621" cy="117334"/>
            </a:xfrm>
            <a:prstGeom prst="rect">
              <a:avLst/>
            </a:prstGeom>
            <a:solidFill>
              <a:srgbClr val="B4B4B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grpSp>
      <p:pic>
        <p:nvPicPr>
          <p:cNvPr id="16" name="Picture 15" descr="A picture containing drawing&#10;&#10;Description automatically generated">
            <a:extLst>
              <a:ext uri="{FF2B5EF4-FFF2-40B4-BE49-F238E27FC236}">
                <a16:creationId xmlns:a16="http://schemas.microsoft.com/office/drawing/2014/main" id="{51B681D1-5D48-48E8-8D37-2AC01A464348}"/>
              </a:ext>
            </a:extLst>
          </p:cNvPr>
          <p:cNvPicPr>
            <a:picLocks noChangeAspect="1"/>
          </p:cNvPicPr>
          <p:nvPr userDrawn="1"/>
        </p:nvPicPr>
        <p:blipFill>
          <a:blip r:embed="rId11">
            <a:alphaModFix amt="1000"/>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val="0"/>
              </a:ext>
            </a:extLst>
          </a:blip>
          <a:stretch>
            <a:fillRect/>
          </a:stretch>
        </p:blipFill>
        <p:spPr>
          <a:xfrm>
            <a:off x="8094452" y="0"/>
            <a:ext cx="4097548" cy="4656305"/>
          </a:xfrm>
          <a:prstGeom prst="rect">
            <a:avLst/>
          </a:prstGeom>
        </p:spPr>
      </p:pic>
      <p:pic>
        <p:nvPicPr>
          <p:cNvPr id="17" name="Picture 16" descr="A close up of a sign&#10;&#10;Description automatically generated">
            <a:extLst>
              <a:ext uri="{FF2B5EF4-FFF2-40B4-BE49-F238E27FC236}">
                <a16:creationId xmlns:a16="http://schemas.microsoft.com/office/drawing/2014/main" id="{2E859488-C73C-493A-9F0E-BBFE98060E8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062" y="6460780"/>
            <a:ext cx="1367025" cy="378666"/>
          </a:xfrm>
          <a:prstGeom prst="rect">
            <a:avLst/>
          </a:prstGeom>
        </p:spPr>
      </p:pic>
      <p:pic>
        <p:nvPicPr>
          <p:cNvPr id="18" name="Picture 17" descr="A picture containing photo, different, sitting, clock&#10;&#10;Description automatically generated">
            <a:extLst>
              <a:ext uri="{FF2B5EF4-FFF2-40B4-BE49-F238E27FC236}">
                <a16:creationId xmlns:a16="http://schemas.microsoft.com/office/drawing/2014/main" id="{1548FD63-2B7E-45D6-AA65-A8BD002C70E6}"/>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1466795" y="6460781"/>
            <a:ext cx="717356" cy="390314"/>
          </a:xfrm>
          <a:prstGeom prst="rect">
            <a:avLst/>
          </a:prstGeom>
        </p:spPr>
      </p:pic>
    </p:spTree>
    <p:extLst>
      <p:ext uri="{BB962C8B-B14F-4D97-AF65-F5344CB8AC3E}">
        <p14:creationId xmlns:p14="http://schemas.microsoft.com/office/powerpoint/2010/main" val="25356363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8" r:id="rId8"/>
    <p:sldLayoutId id="2147483659" r:id="rId9"/>
  </p:sldLayoutIdLst>
  <p:transition>
    <p:push/>
  </p:transition>
  <p:hf hdr="0" ftr="0" dt="0"/>
  <p:txStyles>
    <p:titleStyle>
      <a:lvl1pPr algn="ctr" defTabSz="914400" rtl="0" eaLnBrk="1" latinLnBrk="0" hangingPunct="1">
        <a:lnSpc>
          <a:spcPct val="90000"/>
        </a:lnSpc>
        <a:spcBef>
          <a:spcPct val="0"/>
        </a:spcBef>
        <a:buNone/>
        <a:defRPr sz="4000" b="0" kern="120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800000"/>
        </a:buClr>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Clr>
          <a:srgbClr val="326B8B"/>
        </a:buClr>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002243"/>
        </a:buClr>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5.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audio" Target="../media/media2.m4a"/><Relationship Id="rId7" Type="http://schemas.openxmlformats.org/officeDocument/2006/relationships/image" Target="../media/image5.png"/><Relationship Id="rId2" Type="http://schemas.microsoft.com/office/2007/relationships/media" Target="../media/media2.m4a"/><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audio" Target="../media/media3.m4a"/><Relationship Id="rId7" Type="http://schemas.openxmlformats.org/officeDocument/2006/relationships/image" Target="../media/image8.png"/><Relationship Id="rId2" Type="http://schemas.microsoft.com/office/2007/relationships/media" Target="../media/media3.m4a"/><Relationship Id="rId1" Type="http://schemas.openxmlformats.org/officeDocument/2006/relationships/tags" Target="../tags/tag2.xml"/><Relationship Id="rId6" Type="http://schemas.openxmlformats.org/officeDocument/2006/relationships/image" Target="../media/image7.png"/><Relationship Id="rId5" Type="http://schemas.openxmlformats.org/officeDocument/2006/relationships/notesSlide" Target="../notesSlides/notesSlide3.xml"/><Relationship Id="rId4" Type="http://schemas.openxmlformats.org/officeDocument/2006/relationships/slideLayout" Target="../slideLayouts/slideLayout4.xml"/><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audio" Target="../media/media4.m4a"/><Relationship Id="rId7" Type="http://schemas.openxmlformats.org/officeDocument/2006/relationships/image" Target="../media/image11.emf"/><Relationship Id="rId2" Type="http://schemas.microsoft.com/office/2007/relationships/media" Target="../media/media4.m4a"/><Relationship Id="rId1" Type="http://schemas.openxmlformats.org/officeDocument/2006/relationships/tags" Target="../tags/tag3.xml"/><Relationship Id="rId6" Type="http://schemas.openxmlformats.org/officeDocument/2006/relationships/image" Target="../media/image10.emf"/><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8.jpeg"/><Relationship Id="rId3" Type="http://schemas.openxmlformats.org/officeDocument/2006/relationships/audio" Target="../media/media5.m4a"/><Relationship Id="rId7" Type="http://schemas.openxmlformats.org/officeDocument/2006/relationships/image" Target="../media/image13.png"/><Relationship Id="rId12" Type="http://schemas.openxmlformats.org/officeDocument/2006/relationships/image" Target="../media/image17.jpeg"/><Relationship Id="rId17" Type="http://schemas.openxmlformats.org/officeDocument/2006/relationships/image" Target="../media/image22.png"/><Relationship Id="rId2" Type="http://schemas.microsoft.com/office/2007/relationships/media" Target="../media/media5.m4a"/><Relationship Id="rId16" Type="http://schemas.openxmlformats.org/officeDocument/2006/relationships/image" Target="../media/image21.png"/><Relationship Id="rId1" Type="http://schemas.openxmlformats.org/officeDocument/2006/relationships/tags" Target="../tags/tag4.xml"/><Relationship Id="rId6" Type="http://schemas.openxmlformats.org/officeDocument/2006/relationships/image" Target="../media/image12.png"/><Relationship Id="rId11" Type="http://schemas.openxmlformats.org/officeDocument/2006/relationships/image" Target="../media/image16.jpeg"/><Relationship Id="rId5" Type="http://schemas.openxmlformats.org/officeDocument/2006/relationships/notesSlide" Target="../notesSlides/notesSlide5.xml"/><Relationship Id="rId15" Type="http://schemas.openxmlformats.org/officeDocument/2006/relationships/image" Target="../media/image20.png"/><Relationship Id="rId10" Type="http://schemas.openxmlformats.org/officeDocument/2006/relationships/image" Target="../media/image15.jpeg"/><Relationship Id="rId4" Type="http://schemas.openxmlformats.org/officeDocument/2006/relationships/slideLayout" Target="../slideLayouts/slideLayout2.xml"/><Relationship Id="rId9" Type="http://schemas.openxmlformats.org/officeDocument/2006/relationships/image" Target="../media/image5.png"/><Relationship Id="rId14" Type="http://schemas.openxmlformats.org/officeDocument/2006/relationships/image" Target="../media/image19.jpe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audio" Target="../media/media6.m4a"/><Relationship Id="rId7" Type="http://schemas.openxmlformats.org/officeDocument/2006/relationships/image" Target="../media/image24.png"/><Relationship Id="rId2" Type="http://schemas.microsoft.com/office/2007/relationships/media" Target="../media/media6.m4a"/><Relationship Id="rId1" Type="http://schemas.openxmlformats.org/officeDocument/2006/relationships/tags" Target="../tags/tag5.xml"/><Relationship Id="rId6" Type="http://schemas.openxmlformats.org/officeDocument/2006/relationships/image" Target="../media/image23.png"/><Relationship Id="rId11" Type="http://schemas.openxmlformats.org/officeDocument/2006/relationships/image" Target="../media/image5.png"/><Relationship Id="rId5" Type="http://schemas.openxmlformats.org/officeDocument/2006/relationships/notesSlide" Target="../notesSlides/notesSlide6.xml"/><Relationship Id="rId10" Type="http://schemas.openxmlformats.org/officeDocument/2006/relationships/image" Target="../media/image27.png"/><Relationship Id="rId4" Type="http://schemas.openxmlformats.org/officeDocument/2006/relationships/slideLayout" Target="../slideLayouts/slideLayout2.xml"/><Relationship Id="rId9" Type="http://schemas.openxmlformats.org/officeDocument/2006/relationships/image" Target="../media/image26.png"/></Relationships>
</file>

<file path=ppt/slides/_rels/slide7.xml.rels><?xml version="1.0" encoding="UTF-8" standalone="yes"?>
<Relationships xmlns="http://schemas.openxmlformats.org/package/2006/relationships"><Relationship Id="rId8" Type="http://schemas.openxmlformats.org/officeDocument/2006/relationships/customXml" Target="../ink/ink2.xml"/><Relationship Id="rId13" Type="http://schemas.openxmlformats.org/officeDocument/2006/relationships/image" Target="../media/image35.png"/><Relationship Id="rId18" Type="http://schemas.openxmlformats.org/officeDocument/2006/relationships/image" Target="../media/image5.png"/><Relationship Id="rId3" Type="http://schemas.openxmlformats.org/officeDocument/2006/relationships/slideLayout" Target="../slideLayouts/slideLayout2.xml"/><Relationship Id="rId7" Type="http://schemas.openxmlformats.org/officeDocument/2006/relationships/image" Target="../media/image32.png"/><Relationship Id="rId12" Type="http://schemas.openxmlformats.org/officeDocument/2006/relationships/customXml" Target="../ink/ink4.xml"/><Relationship Id="rId17" Type="http://schemas.openxmlformats.org/officeDocument/2006/relationships/image" Target="../media/image37.png"/><Relationship Id="rId2" Type="http://schemas.openxmlformats.org/officeDocument/2006/relationships/audio" Target="../media/media7.m4a"/><Relationship Id="rId16" Type="http://schemas.openxmlformats.org/officeDocument/2006/relationships/customXml" Target="../ink/ink6.xml"/><Relationship Id="rId1" Type="http://schemas.microsoft.com/office/2007/relationships/media" Target="../media/media7.m4a"/><Relationship Id="rId6" Type="http://schemas.openxmlformats.org/officeDocument/2006/relationships/customXml" Target="../ink/ink1.xml"/><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36.png"/><Relationship Id="rId10" Type="http://schemas.openxmlformats.org/officeDocument/2006/relationships/customXml" Target="../ink/ink3.xml"/><Relationship Id="rId4" Type="http://schemas.openxmlformats.org/officeDocument/2006/relationships/notesSlide" Target="../notesSlides/notesSlide7.xml"/><Relationship Id="rId9" Type="http://schemas.openxmlformats.org/officeDocument/2006/relationships/image" Target="../media/image33.png"/><Relationship Id="rId14" Type="http://schemas.openxmlformats.org/officeDocument/2006/relationships/customXml" Target="../ink/ink5.xml"/></Relationships>
</file>

<file path=ppt/slides/_rels/slide8.xml.rels><?xml version="1.0" encoding="UTF-8" standalone="yes"?>
<Relationships xmlns="http://schemas.openxmlformats.org/package/2006/relationships"><Relationship Id="rId3" Type="http://schemas.openxmlformats.org/officeDocument/2006/relationships/audio" Target="../media/media8.m4a"/><Relationship Id="rId2" Type="http://schemas.microsoft.com/office/2007/relationships/media" Target="../media/media8.m4a"/><Relationship Id="rId1" Type="http://schemas.openxmlformats.org/officeDocument/2006/relationships/tags" Target="../tags/tag6.xml"/><Relationship Id="rId6" Type="http://schemas.openxmlformats.org/officeDocument/2006/relationships/image" Target="../media/image5.png"/><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95AEE-8216-41EA-8B2F-6271487662E0}"/>
              </a:ext>
            </a:extLst>
          </p:cNvPr>
          <p:cNvSpPr>
            <a:spLocks noGrp="1"/>
          </p:cNvSpPr>
          <p:nvPr>
            <p:ph type="ctrTitle"/>
          </p:nvPr>
        </p:nvSpPr>
        <p:spPr>
          <a:xfrm>
            <a:off x="125105" y="1122363"/>
            <a:ext cx="11941791" cy="2387600"/>
          </a:xfrm>
        </p:spPr>
        <p:txBody>
          <a:bodyPr/>
          <a:lstStyle/>
          <a:p>
            <a:r>
              <a:rPr lang="en-US" sz="4000" dirty="0">
                <a:latin typeface="Segoe UI Semibold" panose="020B0702040204020203" pitchFamily="34" charset="0"/>
                <a:cs typeface="Segoe UI Semibold" panose="020B0702040204020203" pitchFamily="34" charset="0"/>
              </a:rPr>
              <a:t>The Federated Tumor Segmentation (FeTS) Initiative: </a:t>
            </a:r>
            <a:br>
              <a:rPr lang="en-US" sz="4000" dirty="0">
                <a:latin typeface="Segoe UI Semibold" panose="020B0702040204020203" pitchFamily="34" charset="0"/>
                <a:cs typeface="Segoe UI Semibold" panose="020B0702040204020203" pitchFamily="34" charset="0"/>
              </a:rPr>
            </a:br>
            <a:br>
              <a:rPr lang="en-US" sz="4000" dirty="0">
                <a:latin typeface="Segoe UI Semibold" panose="020B0702040204020203" pitchFamily="34" charset="0"/>
                <a:cs typeface="Segoe UI Semibold" panose="020B0702040204020203" pitchFamily="34" charset="0"/>
              </a:rPr>
            </a:br>
            <a:r>
              <a:rPr lang="en-US" sz="4000" dirty="0">
                <a:latin typeface="Segoe UI Semibold" panose="020B0702040204020203" pitchFamily="34" charset="0"/>
                <a:cs typeface="Segoe UI Semibold" panose="020B0702040204020203" pitchFamily="34" charset="0"/>
              </a:rPr>
              <a:t>The First Real-World Large-Scale Federation Focusing on </a:t>
            </a:r>
            <a:r>
              <a:rPr lang="en-US" sz="4000" dirty="0" err="1">
                <a:latin typeface="Segoe UI Semibold" panose="020B0702040204020203" pitchFamily="34" charset="0"/>
                <a:cs typeface="Segoe UI Semibold" panose="020B0702040204020203" pitchFamily="34" charset="0"/>
              </a:rPr>
              <a:t>NeuroOncology</a:t>
            </a:r>
            <a:endParaRPr lang="en-US" sz="4000" dirty="0">
              <a:latin typeface="Segoe UI Semibold" panose="020B0702040204020203" pitchFamily="34" charset="0"/>
              <a:cs typeface="Segoe UI Semibold" panose="020B0702040204020203" pitchFamily="34" charset="0"/>
            </a:endParaRPr>
          </a:p>
        </p:txBody>
      </p:sp>
      <p:sp>
        <p:nvSpPr>
          <p:cNvPr id="3" name="Subtitle 2">
            <a:extLst>
              <a:ext uri="{FF2B5EF4-FFF2-40B4-BE49-F238E27FC236}">
                <a16:creationId xmlns:a16="http://schemas.microsoft.com/office/drawing/2014/main" id="{40E9EC1D-095A-44E9-B4FF-F0AEA597A7C2}"/>
              </a:ext>
            </a:extLst>
          </p:cNvPr>
          <p:cNvSpPr>
            <a:spLocks noGrp="1"/>
          </p:cNvSpPr>
          <p:nvPr>
            <p:ph type="subTitle" idx="1"/>
          </p:nvPr>
        </p:nvSpPr>
        <p:spPr>
          <a:xfrm>
            <a:off x="563033" y="4012441"/>
            <a:ext cx="11065934" cy="1470861"/>
          </a:xfrm>
        </p:spPr>
        <p:txBody>
          <a:bodyPr>
            <a:normAutofit/>
          </a:bodyPr>
          <a:lstStyle/>
          <a:p>
            <a:r>
              <a:rPr lang="en-US" sz="2000" b="1" dirty="0"/>
              <a:t>Sarthak Pati  and  Spyridon Bakas</a:t>
            </a:r>
          </a:p>
          <a:p>
            <a:endParaRPr lang="en-US" sz="2000" b="1" dirty="0"/>
          </a:p>
          <a:p>
            <a:r>
              <a:rPr lang="en-US" sz="2000" b="1" dirty="0"/>
              <a:t>On behalf of the Team</a:t>
            </a:r>
          </a:p>
        </p:txBody>
      </p:sp>
      <p:sp>
        <p:nvSpPr>
          <p:cNvPr id="4" name="Footer Placeholder 24">
            <a:extLst>
              <a:ext uri="{FF2B5EF4-FFF2-40B4-BE49-F238E27FC236}">
                <a16:creationId xmlns:a16="http://schemas.microsoft.com/office/drawing/2014/main" id="{8059469A-DF7D-4344-8026-0B2DA929E366}"/>
              </a:ext>
            </a:extLst>
          </p:cNvPr>
          <p:cNvSpPr txBox="1">
            <a:spLocks/>
          </p:cNvSpPr>
          <p:nvPr/>
        </p:nvSpPr>
        <p:spPr>
          <a:xfrm>
            <a:off x="3771556" y="6492874"/>
            <a:ext cx="4648888" cy="3312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a-DK" sz="1400" i="1" dirty="0">
                <a:latin typeface="Segoe UI" panose="020B0502040204020203" pitchFamily="34" charset="0"/>
                <a:cs typeface="Segoe UI" panose="020B0502040204020203" pitchFamily="34" charset="0"/>
              </a:rPr>
              <a:t>ITCR Annual Meeting – 2021</a:t>
            </a:r>
          </a:p>
        </p:txBody>
      </p:sp>
      <p:pic>
        <p:nvPicPr>
          <p:cNvPr id="5" name="Audio 4">
            <a:hlinkClick r:id="" action="ppaction://media"/>
            <a:extLst>
              <a:ext uri="{FF2B5EF4-FFF2-40B4-BE49-F238E27FC236}">
                <a16:creationId xmlns:a16="http://schemas.microsoft.com/office/drawing/2014/main" id="{2DA05CF5-138E-4C90-B660-B36726914A2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3257920283"/>
      </p:ext>
    </p:extLst>
  </p:cSld>
  <p:clrMapOvr>
    <a:masterClrMapping/>
  </p:clrMapOvr>
  <p:transition advTm="12104">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523B4FA1-CB72-4871-9019-BA5C131B49B0}"/>
              </a:ext>
            </a:extLst>
          </p:cNvPr>
          <p:cNvSpPr txBox="1"/>
          <p:nvPr/>
        </p:nvSpPr>
        <p:spPr>
          <a:xfrm>
            <a:off x="426255" y="4292115"/>
            <a:ext cx="11339490" cy="1631216"/>
          </a:xfrm>
          <a:prstGeom prst="rect">
            <a:avLst/>
          </a:prstGeom>
          <a:noFill/>
        </p:spPr>
        <p:txBody>
          <a:bodyPr wrap="square" rtlCol="0" anchor="t">
            <a:spAutoFit/>
          </a:bodyPr>
          <a:lstStyle/>
          <a:p>
            <a:r>
              <a:rPr lang="en-US" sz="2000" dirty="0">
                <a:latin typeface="Segoe UI"/>
                <a:ea typeface="Intel Clear" panose="020B0604020203020204" pitchFamily="34" charset="0"/>
                <a:cs typeface="Segoe UI"/>
              </a:rPr>
              <a:t>The problem?</a:t>
            </a:r>
          </a:p>
          <a:p>
            <a:pPr marL="1255713" lvl="2" indent="-284163">
              <a:buFont typeface="Arial" panose="020B0604020202020204" pitchFamily="34" charset="0"/>
              <a:buChar char="•"/>
            </a:pPr>
            <a:r>
              <a:rPr lang="en-US" sz="2000" dirty="0">
                <a:latin typeface="Segoe UI"/>
                <a:ea typeface="+mn-lt"/>
                <a:cs typeface="Segoe UI"/>
              </a:rPr>
              <a:t>Model performance is limited by the dataset:</a:t>
            </a:r>
            <a:endParaRPr lang="en-US" sz="2000" dirty="0">
              <a:ea typeface="+mn-lt"/>
              <a:cs typeface="+mn-lt"/>
            </a:endParaRPr>
          </a:p>
          <a:p>
            <a:pPr marL="4284663" indent="-280988">
              <a:buAutoNum type="romanLcParenR"/>
            </a:pPr>
            <a:r>
              <a:rPr lang="en-US" sz="2000" dirty="0">
                <a:latin typeface="Segoe UI"/>
                <a:ea typeface="+mn-lt"/>
                <a:cs typeface="Segoe UI"/>
              </a:rPr>
              <a:t> </a:t>
            </a:r>
            <a:r>
              <a:rPr lang="en-US" sz="2000" b="1" dirty="0">
                <a:latin typeface="Segoe UI"/>
                <a:ea typeface="+mn-lt"/>
                <a:cs typeface="Segoe UI"/>
              </a:rPr>
              <a:t>Size</a:t>
            </a:r>
            <a:r>
              <a:rPr lang="en-US" sz="2000" dirty="0">
                <a:latin typeface="Segoe UI"/>
                <a:ea typeface="+mn-lt"/>
                <a:cs typeface="Segoe UI"/>
              </a:rPr>
              <a:t> </a:t>
            </a:r>
            <a:r>
              <a:rPr lang="en-US" sz="2000" dirty="0">
                <a:latin typeface="Segoe UI"/>
                <a:cs typeface="Segoe UI"/>
              </a:rPr>
              <a:t>→</a:t>
            </a:r>
            <a:r>
              <a:rPr lang="en-US" sz="2000" dirty="0">
                <a:latin typeface="Segoe UI"/>
                <a:ea typeface="+mn-lt"/>
                <a:cs typeface="Segoe UI"/>
              </a:rPr>
              <a:t> Accuracy </a:t>
            </a:r>
            <a:endParaRPr lang="en-US" sz="2000" dirty="0">
              <a:ea typeface="+mn-lt"/>
              <a:cs typeface="+mn-lt"/>
            </a:endParaRPr>
          </a:p>
          <a:p>
            <a:pPr marL="4284663" indent="-280988">
              <a:buAutoNum type="romanLcParenR"/>
            </a:pPr>
            <a:r>
              <a:rPr lang="en-US" sz="2000" dirty="0">
                <a:latin typeface="Segoe UI"/>
                <a:cs typeface="Segoe UI"/>
              </a:rPr>
              <a:t> </a:t>
            </a:r>
            <a:r>
              <a:rPr lang="en-US" sz="2000" b="1" dirty="0">
                <a:latin typeface="Segoe UI"/>
                <a:cs typeface="Segoe UI"/>
              </a:rPr>
              <a:t>Diversity</a:t>
            </a:r>
            <a:r>
              <a:rPr lang="en-US" sz="2000" dirty="0">
                <a:latin typeface="Segoe UI"/>
                <a:cs typeface="Segoe UI"/>
              </a:rPr>
              <a:t> → Generalizability </a:t>
            </a:r>
            <a:endParaRPr lang="en-US" sz="2000" dirty="0">
              <a:latin typeface="Segoe UI"/>
              <a:ea typeface="Intel Clear" panose="020B0604020203020204" pitchFamily="34" charset="0"/>
              <a:cs typeface="Segoe UI"/>
            </a:endParaRPr>
          </a:p>
          <a:p>
            <a:pPr marL="1255713" indent="-284163">
              <a:buFont typeface="Arial" panose="020B0604020202020204" pitchFamily="34" charset="0"/>
              <a:buChar char="•"/>
            </a:pPr>
            <a:r>
              <a:rPr lang="en-US" sz="2000" dirty="0">
                <a:latin typeface="Segoe UI"/>
                <a:ea typeface="Intel Clear" panose="020B0604020203020204" pitchFamily="34" charset="0"/>
                <a:cs typeface="Segoe UI"/>
              </a:rPr>
              <a:t>Single institution data cannot fix these issues</a:t>
            </a:r>
          </a:p>
        </p:txBody>
      </p:sp>
      <p:sp>
        <p:nvSpPr>
          <p:cNvPr id="15" name="Rectangle 14">
            <a:extLst>
              <a:ext uri="{FF2B5EF4-FFF2-40B4-BE49-F238E27FC236}">
                <a16:creationId xmlns:a16="http://schemas.microsoft.com/office/drawing/2014/main" id="{7FE9E732-05BA-4D54-81C9-E47316E30216}"/>
              </a:ext>
            </a:extLst>
          </p:cNvPr>
          <p:cNvSpPr/>
          <p:nvPr/>
        </p:nvSpPr>
        <p:spPr>
          <a:xfrm>
            <a:off x="1780889" y="6468850"/>
            <a:ext cx="1457708" cy="369332"/>
          </a:xfrm>
          <a:prstGeom prst="rect">
            <a:avLst/>
          </a:prstGeom>
        </p:spPr>
        <p:txBody>
          <a:bodyPr wrap="square" anchor="t">
            <a:spAutoFit/>
          </a:bodyPr>
          <a:lstStyle/>
          <a:p>
            <a:r>
              <a:rPr lang="en-US" b="1" i="1">
                <a:solidFill>
                  <a:srgbClr val="8F0101"/>
                </a:solidFill>
                <a:latin typeface="Segoe UI"/>
                <a:cs typeface="Segoe UI"/>
              </a:rPr>
              <a:t>www.fets.ai</a:t>
            </a:r>
            <a:endParaRPr lang="en-US" b="1">
              <a:solidFill>
                <a:srgbClr val="8F0101"/>
              </a:solidFill>
              <a:latin typeface="Segoe UI"/>
              <a:cs typeface="Segoe UI"/>
            </a:endParaRPr>
          </a:p>
        </p:txBody>
      </p:sp>
      <p:sp>
        <p:nvSpPr>
          <p:cNvPr id="16" name="Title 1">
            <a:extLst>
              <a:ext uri="{FF2B5EF4-FFF2-40B4-BE49-F238E27FC236}">
                <a16:creationId xmlns:a16="http://schemas.microsoft.com/office/drawing/2014/main" id="{4CBC6F25-CF9E-425E-8D41-0DC9A3BEC22A}"/>
              </a:ext>
            </a:extLst>
          </p:cNvPr>
          <p:cNvSpPr txBox="1">
            <a:spLocks/>
          </p:cNvSpPr>
          <p:nvPr/>
        </p:nvSpPr>
        <p:spPr>
          <a:xfrm>
            <a:off x="2375562" y="91082"/>
            <a:ext cx="6636615" cy="575732"/>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000" b="0" kern="1200">
                <a:solidFill>
                  <a:schemeClr val="tx1"/>
                </a:solidFill>
                <a:latin typeface="Segoe UI Semibold" panose="020B0702040204020203" pitchFamily="34" charset="0"/>
                <a:ea typeface="+mj-ea"/>
                <a:cs typeface="Segoe UI Semibold" panose="020B0702040204020203" pitchFamily="34" charset="0"/>
              </a:defRPr>
            </a:lvl1pPr>
          </a:lstStyle>
          <a:p>
            <a:r>
              <a:rPr lang="en-US" sz="4000" dirty="0"/>
              <a:t>Single Institution Studies</a:t>
            </a:r>
            <a:endParaRPr lang="en-US" dirty="0"/>
          </a:p>
        </p:txBody>
      </p:sp>
      <p:sp>
        <p:nvSpPr>
          <p:cNvPr id="17" name="Rectangle 16">
            <a:extLst>
              <a:ext uri="{FF2B5EF4-FFF2-40B4-BE49-F238E27FC236}">
                <a16:creationId xmlns:a16="http://schemas.microsoft.com/office/drawing/2014/main" id="{FF71BB0D-D79E-448F-98BB-090BA82313D9}"/>
              </a:ext>
            </a:extLst>
          </p:cNvPr>
          <p:cNvSpPr/>
          <p:nvPr/>
        </p:nvSpPr>
        <p:spPr>
          <a:xfrm>
            <a:off x="8953405" y="6454800"/>
            <a:ext cx="1879507" cy="369332"/>
          </a:xfrm>
          <a:prstGeom prst="rect">
            <a:avLst/>
          </a:prstGeom>
        </p:spPr>
        <p:txBody>
          <a:bodyPr wrap="square" anchor="t">
            <a:spAutoFit/>
          </a:bodyPr>
          <a:lstStyle/>
          <a:p>
            <a:r>
              <a:rPr lang="en-US" b="1" dirty="0">
                <a:solidFill>
                  <a:srgbClr val="002243"/>
                </a:solidFill>
                <a:latin typeface="Segoe UI"/>
                <a:cs typeface="Segoe UI"/>
              </a:rPr>
              <a:t>contact@fets.ai</a:t>
            </a:r>
          </a:p>
        </p:txBody>
      </p:sp>
      <p:sp>
        <p:nvSpPr>
          <p:cNvPr id="2" name="Slide Number Placeholder 1">
            <a:extLst>
              <a:ext uri="{FF2B5EF4-FFF2-40B4-BE49-F238E27FC236}">
                <a16:creationId xmlns:a16="http://schemas.microsoft.com/office/drawing/2014/main" id="{D25AE13A-68B1-41BF-AF0E-23F501E3D867}"/>
              </a:ext>
            </a:extLst>
          </p:cNvPr>
          <p:cNvSpPr>
            <a:spLocks noGrp="1"/>
          </p:cNvSpPr>
          <p:nvPr>
            <p:ph type="sldNum" sz="quarter" idx="12"/>
          </p:nvPr>
        </p:nvSpPr>
        <p:spPr/>
        <p:txBody>
          <a:bodyPr/>
          <a:lstStyle/>
          <a:p>
            <a:fld id="{78FE42FA-0CD2-4FE2-BD1C-A5B227B42B63}" type="slidenum">
              <a:rPr lang="en-US" smtClean="0"/>
              <a:pPr/>
              <a:t>2</a:t>
            </a:fld>
            <a:endParaRPr lang="en-US" dirty="0"/>
          </a:p>
        </p:txBody>
      </p:sp>
      <p:pic>
        <p:nvPicPr>
          <p:cNvPr id="18" name="Picture 17">
            <a:extLst>
              <a:ext uri="{FF2B5EF4-FFF2-40B4-BE49-F238E27FC236}">
                <a16:creationId xmlns:a16="http://schemas.microsoft.com/office/drawing/2014/main" id="{5905A948-CBD0-454E-8459-ED4CDAEC58B9}"/>
              </a:ext>
            </a:extLst>
          </p:cNvPr>
          <p:cNvPicPr>
            <a:picLocks noChangeAspect="1"/>
          </p:cNvPicPr>
          <p:nvPr/>
        </p:nvPicPr>
        <p:blipFill>
          <a:blip r:embed="rId6"/>
          <a:stretch>
            <a:fillRect/>
          </a:stretch>
        </p:blipFill>
        <p:spPr>
          <a:xfrm>
            <a:off x="2577817" y="1143616"/>
            <a:ext cx="7036366" cy="2602980"/>
          </a:xfrm>
          <a:prstGeom prst="rect">
            <a:avLst/>
          </a:prstGeom>
        </p:spPr>
      </p:pic>
      <p:pic>
        <p:nvPicPr>
          <p:cNvPr id="8" name="Audio 7">
            <a:hlinkClick r:id="" action="ppaction://media"/>
            <a:extLst>
              <a:ext uri="{FF2B5EF4-FFF2-40B4-BE49-F238E27FC236}">
                <a16:creationId xmlns:a16="http://schemas.microsoft.com/office/drawing/2014/main" id="{84BE8383-4E9F-476B-BC76-0D3B05ADEFA5}"/>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633200" y="6299200"/>
            <a:ext cx="406400" cy="406400"/>
          </a:xfrm>
          <a:prstGeom prst="rect">
            <a:avLst/>
          </a:prstGeom>
        </p:spPr>
      </p:pic>
    </p:spTree>
    <p:custDataLst>
      <p:tags r:id="rId1"/>
    </p:custDataLst>
    <p:extLst>
      <p:ext uri="{BB962C8B-B14F-4D97-AF65-F5344CB8AC3E}">
        <p14:creationId xmlns:p14="http://schemas.microsoft.com/office/powerpoint/2010/main" val="1848596945"/>
      </p:ext>
    </p:extLst>
  </p:cSld>
  <p:clrMapOvr>
    <a:masterClrMapping/>
  </p:clrMapOvr>
  <p:transition advTm="20627">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500"/>
                                        <p:tgtEl>
                                          <p:spTgt spid="1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4">
                                            <p:txEl>
                                              <p:pRg st="1" end="1"/>
                                            </p:txEl>
                                          </p:spTgt>
                                        </p:tgtEl>
                                        <p:attrNameLst>
                                          <p:attrName>style.visibility</p:attrName>
                                        </p:attrNameLst>
                                      </p:cBhvr>
                                      <p:to>
                                        <p:strVal val="visible"/>
                                      </p:to>
                                    </p:set>
                                    <p:animEffect transition="in" filter="fade">
                                      <p:cBhvr>
                                        <p:cTn id="16" dur="500"/>
                                        <p:tgtEl>
                                          <p:spTgt spid="14">
                                            <p:txEl>
                                              <p:pRg st="1" end="1"/>
                                            </p:txEl>
                                          </p:spTgt>
                                        </p:tgtEl>
                                      </p:cBhvr>
                                    </p:animEffect>
                                  </p:childTnLst>
                                </p:cTn>
                              </p:par>
                            </p:childTnLst>
                          </p:cTn>
                        </p:par>
                        <p:par>
                          <p:cTn id="17" fill="hold">
                            <p:stCondLst>
                              <p:cond delay="500"/>
                            </p:stCondLst>
                            <p:childTnLst>
                              <p:par>
                                <p:cTn id="18" presetID="10" presetClass="entr" presetSubtype="0" fill="hold" nodeType="afterEffect">
                                  <p:stCondLst>
                                    <p:cond delay="100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childTnLst>
                                </p:cTn>
                              </p:par>
                            </p:childTnLst>
                          </p:cTn>
                        </p:par>
                        <p:par>
                          <p:cTn id="21" fill="hold">
                            <p:stCondLst>
                              <p:cond delay="2000"/>
                            </p:stCondLst>
                            <p:childTnLst>
                              <p:par>
                                <p:cTn id="22" presetID="10" presetClass="entr" presetSubtype="0" fill="hold" nodeType="afterEffect">
                                  <p:stCondLst>
                                    <p:cond delay="1000"/>
                                  </p:stCondLst>
                                  <p:childTnLst>
                                    <p:set>
                                      <p:cBhvr>
                                        <p:cTn id="23" dur="1" fill="hold">
                                          <p:stCondLst>
                                            <p:cond delay="0"/>
                                          </p:stCondLst>
                                        </p:cTn>
                                        <p:tgtEl>
                                          <p:spTgt spid="14">
                                            <p:txEl>
                                              <p:pRg st="3" end="3"/>
                                            </p:txEl>
                                          </p:spTgt>
                                        </p:tgtEl>
                                        <p:attrNameLst>
                                          <p:attrName>style.visibility</p:attrName>
                                        </p:attrNameLst>
                                      </p:cBhvr>
                                      <p:to>
                                        <p:strVal val="visible"/>
                                      </p:to>
                                    </p:set>
                                    <p:animEffect transition="in" filter="fade">
                                      <p:cBhvr>
                                        <p:cTn id="24" dur="500"/>
                                        <p:tgtEl>
                                          <p:spTgt spid="14">
                                            <p:txEl>
                                              <p:pRg st="3" end="3"/>
                                            </p:txEl>
                                          </p:spTgt>
                                        </p:tgtEl>
                                      </p:cBhvr>
                                    </p:animEffect>
                                  </p:childTnLst>
                                </p:cTn>
                              </p:par>
                            </p:childTnLst>
                          </p:cTn>
                        </p:par>
                        <p:par>
                          <p:cTn id="25" fill="hold">
                            <p:stCondLst>
                              <p:cond delay="3500"/>
                            </p:stCondLst>
                            <p:childTnLst>
                              <p:par>
                                <p:cTn id="26" presetID="10" presetClass="entr" presetSubtype="0" fill="hold" nodeType="afterEffect">
                                  <p:stCondLst>
                                    <p:cond delay="1000"/>
                                  </p:stCondLst>
                                  <p:childTnLst>
                                    <p:set>
                                      <p:cBhvr>
                                        <p:cTn id="27" dur="1" fill="hold">
                                          <p:stCondLst>
                                            <p:cond delay="0"/>
                                          </p:stCondLst>
                                        </p:cTn>
                                        <p:tgtEl>
                                          <p:spTgt spid="14">
                                            <p:txEl>
                                              <p:pRg st="4" end="4"/>
                                            </p:txEl>
                                          </p:spTgt>
                                        </p:tgtEl>
                                        <p:attrNameLst>
                                          <p:attrName>style.visibility</p:attrName>
                                        </p:attrNameLst>
                                      </p:cBhvr>
                                      <p:to>
                                        <p:strVal val="visible"/>
                                      </p:to>
                                    </p:set>
                                    <p:animEffect transition="in" filter="fade">
                                      <p:cBhvr>
                                        <p:cTn id="28"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9" fill="hold" display="0">
                  <p:stCondLst>
                    <p:cond delay="indefinite"/>
                  </p:stCondLst>
                  <p:endCondLst>
                    <p:cond evt="onStopAudio" delay="0">
                      <p:tgtEl>
                        <p:sldTgt/>
                      </p:tgtEl>
                    </p:cond>
                  </p:endCondLst>
                </p:cTn>
                <p:tgtEl>
                  <p:spTgt spid="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1BDA32-446B-4825-BD57-357A62BB89CE}"/>
              </a:ext>
            </a:extLst>
          </p:cNvPr>
          <p:cNvSpPr>
            <a:spLocks noGrp="1"/>
          </p:cNvSpPr>
          <p:nvPr>
            <p:ph type="body" idx="1"/>
          </p:nvPr>
        </p:nvSpPr>
        <p:spPr>
          <a:xfrm>
            <a:off x="47046" y="668337"/>
            <a:ext cx="6006620" cy="492553"/>
          </a:xfrm>
        </p:spPr>
        <p:txBody>
          <a:bodyPr/>
          <a:lstStyle/>
          <a:p>
            <a:pPr algn="ctr"/>
            <a:r>
              <a:rPr lang="en-US" dirty="0"/>
              <a:t>Current Paradigm</a:t>
            </a:r>
          </a:p>
        </p:txBody>
      </p:sp>
      <p:sp>
        <p:nvSpPr>
          <p:cNvPr id="4" name="Text Placeholder 3">
            <a:extLst>
              <a:ext uri="{FF2B5EF4-FFF2-40B4-BE49-F238E27FC236}">
                <a16:creationId xmlns:a16="http://schemas.microsoft.com/office/drawing/2014/main" id="{FABC1FA1-D3CD-4476-AA0B-86F146AB3145}"/>
              </a:ext>
            </a:extLst>
          </p:cNvPr>
          <p:cNvSpPr>
            <a:spLocks noGrp="1"/>
          </p:cNvSpPr>
          <p:nvPr>
            <p:ph type="body" sz="quarter" idx="3"/>
          </p:nvPr>
        </p:nvSpPr>
        <p:spPr>
          <a:xfrm>
            <a:off x="6138333" y="668337"/>
            <a:ext cx="6006621" cy="492553"/>
          </a:xfrm>
        </p:spPr>
        <p:txBody>
          <a:bodyPr/>
          <a:lstStyle/>
          <a:p>
            <a:pPr algn="ctr"/>
            <a:r>
              <a:rPr lang="en-US" dirty="0"/>
              <a:t>Proposed Paradigm</a:t>
            </a:r>
          </a:p>
        </p:txBody>
      </p:sp>
      <p:pic>
        <p:nvPicPr>
          <p:cNvPr id="14" name="Content Placeholder 13">
            <a:extLst>
              <a:ext uri="{FF2B5EF4-FFF2-40B4-BE49-F238E27FC236}">
                <a16:creationId xmlns:a16="http://schemas.microsoft.com/office/drawing/2014/main" id="{69CAE510-E746-4A40-9616-C2FE34456271}"/>
              </a:ext>
            </a:extLst>
          </p:cNvPr>
          <p:cNvPicPr>
            <a:picLocks noGrp="1" noChangeAspect="1"/>
          </p:cNvPicPr>
          <p:nvPr>
            <p:ph sz="quarter" idx="4"/>
          </p:nvPr>
        </p:nvPicPr>
        <p:blipFill>
          <a:blip r:embed="rId6"/>
          <a:stretch>
            <a:fillRect/>
          </a:stretch>
        </p:blipFill>
        <p:spPr>
          <a:xfrm>
            <a:off x="6603810" y="1219627"/>
            <a:ext cx="5075665" cy="4191269"/>
          </a:xfrm>
          <a:prstGeom prst="rect">
            <a:avLst/>
          </a:prstGeom>
        </p:spPr>
      </p:pic>
      <p:sp>
        <p:nvSpPr>
          <p:cNvPr id="6" name="Slide Number Placeholder 5">
            <a:extLst>
              <a:ext uri="{FF2B5EF4-FFF2-40B4-BE49-F238E27FC236}">
                <a16:creationId xmlns:a16="http://schemas.microsoft.com/office/drawing/2014/main" id="{DD439068-EDFF-4CB9-B071-349D3E9066A5}"/>
              </a:ext>
            </a:extLst>
          </p:cNvPr>
          <p:cNvSpPr>
            <a:spLocks noGrp="1"/>
          </p:cNvSpPr>
          <p:nvPr>
            <p:ph type="sldNum" sz="quarter" idx="12"/>
          </p:nvPr>
        </p:nvSpPr>
        <p:spPr/>
        <p:txBody>
          <a:bodyPr/>
          <a:lstStyle/>
          <a:p>
            <a:fld id="{78FE42FA-0CD2-4FE2-BD1C-A5B227B42B63}" type="slidenum">
              <a:rPr lang="en-US" smtClean="0"/>
              <a:t>3</a:t>
            </a:fld>
            <a:endParaRPr lang="en-US"/>
          </a:p>
        </p:txBody>
      </p:sp>
      <p:sp>
        <p:nvSpPr>
          <p:cNvPr id="7" name="Title 6">
            <a:extLst>
              <a:ext uri="{FF2B5EF4-FFF2-40B4-BE49-F238E27FC236}">
                <a16:creationId xmlns:a16="http://schemas.microsoft.com/office/drawing/2014/main" id="{F23FFAE5-27FA-4ECD-98A6-918A3B2EA957}"/>
              </a:ext>
            </a:extLst>
          </p:cNvPr>
          <p:cNvSpPr>
            <a:spLocks noGrp="1"/>
          </p:cNvSpPr>
          <p:nvPr>
            <p:ph type="title"/>
          </p:nvPr>
        </p:nvSpPr>
        <p:spPr/>
        <p:txBody>
          <a:bodyPr/>
          <a:lstStyle/>
          <a:p>
            <a:r>
              <a:rPr lang="en-US" dirty="0"/>
              <a:t>Multi-Institutional Collaborations</a:t>
            </a:r>
          </a:p>
        </p:txBody>
      </p:sp>
      <p:pic>
        <p:nvPicPr>
          <p:cNvPr id="18" name="Content Placeholder 17">
            <a:extLst>
              <a:ext uri="{FF2B5EF4-FFF2-40B4-BE49-F238E27FC236}">
                <a16:creationId xmlns:a16="http://schemas.microsoft.com/office/drawing/2014/main" id="{9470EC11-19B3-4A0F-B48D-CA661592AB8A}"/>
              </a:ext>
            </a:extLst>
          </p:cNvPr>
          <p:cNvPicPr>
            <a:picLocks noGrp="1" noChangeAspect="1"/>
          </p:cNvPicPr>
          <p:nvPr>
            <p:ph sz="half" idx="2"/>
          </p:nvPr>
        </p:nvPicPr>
        <p:blipFill>
          <a:blip r:embed="rId7"/>
          <a:stretch>
            <a:fillRect/>
          </a:stretch>
        </p:blipFill>
        <p:spPr>
          <a:xfrm>
            <a:off x="47045" y="1789764"/>
            <a:ext cx="6005513" cy="3556824"/>
          </a:xfrm>
          <a:prstGeom prst="rect">
            <a:avLst/>
          </a:prstGeom>
        </p:spPr>
      </p:pic>
      <p:sp>
        <p:nvSpPr>
          <p:cNvPr id="19" name="Text Placeholder 1">
            <a:extLst>
              <a:ext uri="{FF2B5EF4-FFF2-40B4-BE49-F238E27FC236}">
                <a16:creationId xmlns:a16="http://schemas.microsoft.com/office/drawing/2014/main" id="{E06FA731-5753-4681-9046-1A8196A7BE55}"/>
              </a:ext>
            </a:extLst>
          </p:cNvPr>
          <p:cNvSpPr txBox="1">
            <a:spLocks/>
          </p:cNvSpPr>
          <p:nvPr/>
        </p:nvSpPr>
        <p:spPr>
          <a:xfrm>
            <a:off x="47044" y="5638373"/>
            <a:ext cx="6005513" cy="492553"/>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Clr>
                <a:srgbClr val="800000"/>
              </a:buClr>
              <a:buFont typeface="Arial" panose="020B0604020202020204" pitchFamily="34" charset="0"/>
              <a:buNone/>
              <a:defRPr sz="2400" b="1" kern="1200">
                <a:solidFill>
                  <a:schemeClr val="tx1"/>
                </a:solidFill>
                <a:latin typeface="Segoe UI" panose="020B0502040204020203" pitchFamily="34" charset="0"/>
                <a:ea typeface="+mn-ea"/>
                <a:cs typeface="Segoe UI" panose="020B0502040204020203" pitchFamily="34" charset="0"/>
              </a:defRPr>
            </a:lvl1pPr>
            <a:lvl2pPr marL="457200" indent="0" algn="l" defTabSz="914400" rtl="0" eaLnBrk="1" latinLnBrk="0" hangingPunct="1">
              <a:lnSpc>
                <a:spcPct val="90000"/>
              </a:lnSpc>
              <a:spcBef>
                <a:spcPts val="500"/>
              </a:spcBef>
              <a:buClr>
                <a:srgbClr val="326B8B"/>
              </a:buClr>
              <a:buFont typeface="Arial" panose="020B0604020202020204" pitchFamily="34" charset="0"/>
              <a:buNone/>
              <a:defRPr sz="2000" b="1" kern="1200">
                <a:solidFill>
                  <a:schemeClr val="tx1"/>
                </a:solidFill>
                <a:latin typeface="Segoe UI" panose="020B0502040204020203" pitchFamily="34" charset="0"/>
                <a:ea typeface="+mn-ea"/>
                <a:cs typeface="Segoe UI" panose="020B0502040204020203" pitchFamily="34" charset="0"/>
              </a:defRPr>
            </a:lvl2pPr>
            <a:lvl3pPr marL="914400" indent="0" algn="l" defTabSz="914400" rtl="0" eaLnBrk="1" latinLnBrk="0" hangingPunct="1">
              <a:lnSpc>
                <a:spcPct val="90000"/>
              </a:lnSpc>
              <a:spcBef>
                <a:spcPts val="500"/>
              </a:spcBef>
              <a:buClr>
                <a:srgbClr val="002243"/>
              </a:buClr>
              <a:buFont typeface="Arial" panose="020B0604020202020204" pitchFamily="34" charset="0"/>
              <a:buNone/>
              <a:defRPr sz="1800" b="1" kern="1200">
                <a:solidFill>
                  <a:schemeClr val="tx1"/>
                </a:solidFill>
                <a:latin typeface="Segoe UI" panose="020B0502040204020203" pitchFamily="34" charset="0"/>
                <a:ea typeface="+mn-ea"/>
                <a:cs typeface="Segoe UI" panose="020B0502040204020203"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Segoe UI" panose="020B0502040204020203" pitchFamily="34" charset="0"/>
                <a:ea typeface="+mn-ea"/>
                <a:cs typeface="Segoe UI" panose="020B0502040204020203"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Segoe UI" panose="020B0502040204020203" pitchFamily="34" charset="0"/>
                <a:ea typeface="+mn-ea"/>
                <a:cs typeface="Segoe UI" panose="020B0502040204020203"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b="0" dirty="0">
                <a:solidFill>
                  <a:srgbClr val="FF0000"/>
                </a:solidFill>
                <a:latin typeface="Segoe UI Semibold" panose="020B0702040204020203" pitchFamily="34" charset="0"/>
                <a:cs typeface="Segoe UI Semibold" panose="020B0702040204020203" pitchFamily="34" charset="0"/>
              </a:rPr>
              <a:t>Does </a:t>
            </a:r>
            <a:r>
              <a:rPr lang="en-US" dirty="0">
                <a:solidFill>
                  <a:srgbClr val="FF0000"/>
                </a:solidFill>
                <a:latin typeface="Segoe UI Semibold" panose="020B0702040204020203" pitchFamily="34" charset="0"/>
                <a:cs typeface="Segoe UI Semibold" panose="020B0702040204020203" pitchFamily="34" charset="0"/>
              </a:rPr>
              <a:t>NOT</a:t>
            </a:r>
            <a:r>
              <a:rPr lang="en-US" b="0" dirty="0">
                <a:solidFill>
                  <a:srgbClr val="FF0000"/>
                </a:solidFill>
                <a:latin typeface="Segoe UI Semibold" panose="020B0702040204020203" pitchFamily="34" charset="0"/>
                <a:cs typeface="Segoe UI Semibold" panose="020B0702040204020203" pitchFamily="34" charset="0"/>
              </a:rPr>
              <a:t> scale</a:t>
            </a:r>
          </a:p>
        </p:txBody>
      </p:sp>
      <p:sp>
        <p:nvSpPr>
          <p:cNvPr id="20" name="Text Placeholder 3">
            <a:extLst>
              <a:ext uri="{FF2B5EF4-FFF2-40B4-BE49-F238E27FC236}">
                <a16:creationId xmlns:a16="http://schemas.microsoft.com/office/drawing/2014/main" id="{51FC9191-9DD4-4B1F-85C9-029E1FF08D25}"/>
              </a:ext>
            </a:extLst>
          </p:cNvPr>
          <p:cNvSpPr txBox="1">
            <a:spLocks/>
          </p:cNvSpPr>
          <p:nvPr/>
        </p:nvSpPr>
        <p:spPr>
          <a:xfrm>
            <a:off x="6091287" y="5638373"/>
            <a:ext cx="6053667" cy="492553"/>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Clr>
                <a:srgbClr val="800000"/>
              </a:buClr>
              <a:buFont typeface="Arial" panose="020B0604020202020204" pitchFamily="34" charset="0"/>
              <a:buNone/>
              <a:defRPr sz="2400" b="1" kern="1200">
                <a:solidFill>
                  <a:schemeClr val="tx1"/>
                </a:solidFill>
                <a:latin typeface="Segoe UI" panose="020B0502040204020203" pitchFamily="34" charset="0"/>
                <a:ea typeface="+mn-ea"/>
                <a:cs typeface="Segoe UI" panose="020B0502040204020203" pitchFamily="34" charset="0"/>
              </a:defRPr>
            </a:lvl1pPr>
            <a:lvl2pPr marL="457200" indent="0" algn="l" defTabSz="914400" rtl="0" eaLnBrk="1" latinLnBrk="0" hangingPunct="1">
              <a:lnSpc>
                <a:spcPct val="90000"/>
              </a:lnSpc>
              <a:spcBef>
                <a:spcPts val="500"/>
              </a:spcBef>
              <a:buClr>
                <a:srgbClr val="326B8B"/>
              </a:buClr>
              <a:buFont typeface="Arial" panose="020B0604020202020204" pitchFamily="34" charset="0"/>
              <a:buNone/>
              <a:defRPr sz="2000" b="1" kern="1200">
                <a:solidFill>
                  <a:schemeClr val="tx1"/>
                </a:solidFill>
                <a:latin typeface="Segoe UI" panose="020B0502040204020203" pitchFamily="34" charset="0"/>
                <a:ea typeface="+mn-ea"/>
                <a:cs typeface="Segoe UI" panose="020B0502040204020203" pitchFamily="34" charset="0"/>
              </a:defRPr>
            </a:lvl2pPr>
            <a:lvl3pPr marL="914400" indent="0" algn="l" defTabSz="914400" rtl="0" eaLnBrk="1" latinLnBrk="0" hangingPunct="1">
              <a:lnSpc>
                <a:spcPct val="90000"/>
              </a:lnSpc>
              <a:spcBef>
                <a:spcPts val="500"/>
              </a:spcBef>
              <a:buClr>
                <a:srgbClr val="002243"/>
              </a:buClr>
              <a:buFont typeface="Arial" panose="020B0604020202020204" pitchFamily="34" charset="0"/>
              <a:buNone/>
              <a:defRPr sz="1800" b="1" kern="1200">
                <a:solidFill>
                  <a:schemeClr val="tx1"/>
                </a:solidFill>
                <a:latin typeface="Segoe UI" panose="020B0502040204020203" pitchFamily="34" charset="0"/>
                <a:ea typeface="+mn-ea"/>
                <a:cs typeface="Segoe UI" panose="020B0502040204020203"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Segoe UI" panose="020B0502040204020203" pitchFamily="34" charset="0"/>
                <a:ea typeface="+mn-ea"/>
                <a:cs typeface="Segoe UI" panose="020B0502040204020203"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Segoe UI" panose="020B0502040204020203" pitchFamily="34" charset="0"/>
                <a:ea typeface="+mn-ea"/>
                <a:cs typeface="Segoe UI" panose="020B0502040204020203"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dirty="0">
                <a:solidFill>
                  <a:srgbClr val="00B050"/>
                </a:solidFill>
                <a:latin typeface="Segoe UI Semibold" panose="020B0702040204020203" pitchFamily="34" charset="0"/>
                <a:cs typeface="Segoe UI Semibold" panose="020B0702040204020203" pitchFamily="34" charset="0"/>
              </a:rPr>
              <a:t>UNLOCKS Data Silos</a:t>
            </a:r>
          </a:p>
        </p:txBody>
      </p:sp>
      <p:sp>
        <p:nvSpPr>
          <p:cNvPr id="10" name="Rectangle 9">
            <a:extLst>
              <a:ext uri="{FF2B5EF4-FFF2-40B4-BE49-F238E27FC236}">
                <a16:creationId xmlns:a16="http://schemas.microsoft.com/office/drawing/2014/main" id="{439ECED9-253C-4068-AF14-A3486F90BB01}"/>
              </a:ext>
            </a:extLst>
          </p:cNvPr>
          <p:cNvSpPr/>
          <p:nvPr/>
        </p:nvSpPr>
        <p:spPr>
          <a:xfrm>
            <a:off x="1780889" y="6468850"/>
            <a:ext cx="1457708" cy="369332"/>
          </a:xfrm>
          <a:prstGeom prst="rect">
            <a:avLst/>
          </a:prstGeom>
        </p:spPr>
        <p:txBody>
          <a:bodyPr wrap="square" anchor="t">
            <a:spAutoFit/>
          </a:bodyPr>
          <a:lstStyle/>
          <a:p>
            <a:r>
              <a:rPr lang="en-US" b="1" i="1" dirty="0">
                <a:solidFill>
                  <a:srgbClr val="8F0101"/>
                </a:solidFill>
                <a:latin typeface="Segoe UI"/>
                <a:cs typeface="Segoe UI"/>
              </a:rPr>
              <a:t>www.fets.ai</a:t>
            </a:r>
            <a:endParaRPr lang="en-US" b="1" dirty="0">
              <a:solidFill>
                <a:srgbClr val="8F0101"/>
              </a:solidFill>
              <a:latin typeface="Segoe UI"/>
              <a:cs typeface="Segoe UI"/>
            </a:endParaRPr>
          </a:p>
        </p:txBody>
      </p:sp>
      <p:sp>
        <p:nvSpPr>
          <p:cNvPr id="11" name="Rectangle 10">
            <a:extLst>
              <a:ext uri="{FF2B5EF4-FFF2-40B4-BE49-F238E27FC236}">
                <a16:creationId xmlns:a16="http://schemas.microsoft.com/office/drawing/2014/main" id="{3C16BA61-F904-48D0-800B-1CC5C0E2E0EC}"/>
              </a:ext>
            </a:extLst>
          </p:cNvPr>
          <p:cNvSpPr/>
          <p:nvPr/>
        </p:nvSpPr>
        <p:spPr>
          <a:xfrm>
            <a:off x="8953405" y="6454800"/>
            <a:ext cx="1879507" cy="369332"/>
          </a:xfrm>
          <a:prstGeom prst="rect">
            <a:avLst/>
          </a:prstGeom>
        </p:spPr>
        <p:txBody>
          <a:bodyPr wrap="square" anchor="t">
            <a:spAutoFit/>
          </a:bodyPr>
          <a:lstStyle/>
          <a:p>
            <a:r>
              <a:rPr lang="en-US" b="1" dirty="0">
                <a:solidFill>
                  <a:srgbClr val="002243"/>
                </a:solidFill>
                <a:latin typeface="Segoe UI"/>
                <a:cs typeface="Segoe UI"/>
              </a:rPr>
              <a:t>contact@fets.ai</a:t>
            </a:r>
          </a:p>
        </p:txBody>
      </p:sp>
      <p:sp>
        <p:nvSpPr>
          <p:cNvPr id="12" name="Slide Number Placeholder 5">
            <a:extLst>
              <a:ext uri="{FF2B5EF4-FFF2-40B4-BE49-F238E27FC236}">
                <a16:creationId xmlns:a16="http://schemas.microsoft.com/office/drawing/2014/main" id="{E7AE66C9-31D1-46CC-928C-EE425A247ADF}"/>
              </a:ext>
            </a:extLst>
          </p:cNvPr>
          <p:cNvSpPr txBox="1">
            <a:spLocks/>
          </p:cNvSpPr>
          <p:nvPr/>
        </p:nvSpPr>
        <p:spPr>
          <a:xfrm>
            <a:off x="11448008" y="5963072"/>
            <a:ext cx="743992" cy="3312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8FE42FA-0CD2-4FE2-BD1C-A5B227B42B63}" type="slidenum">
              <a:rPr lang="en-US" smtClean="0"/>
              <a:pPr algn="r"/>
              <a:t>3</a:t>
            </a:fld>
            <a:endParaRPr lang="en-US" dirty="0"/>
          </a:p>
        </p:txBody>
      </p:sp>
      <p:sp>
        <p:nvSpPr>
          <p:cNvPr id="3" name="Rectangle: Rounded Corners 2">
            <a:extLst>
              <a:ext uri="{FF2B5EF4-FFF2-40B4-BE49-F238E27FC236}">
                <a16:creationId xmlns:a16="http://schemas.microsoft.com/office/drawing/2014/main" id="{D6A78919-8C2B-489F-8939-09BFFC08B2DE}"/>
              </a:ext>
            </a:extLst>
          </p:cNvPr>
          <p:cNvSpPr/>
          <p:nvPr/>
        </p:nvSpPr>
        <p:spPr>
          <a:xfrm>
            <a:off x="37620" y="1160890"/>
            <a:ext cx="6053667" cy="4970036"/>
          </a:xfrm>
          <a:prstGeom prst="roundRect">
            <a:avLst>
              <a:gd name="adj" fmla="val 3018"/>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77FED13A-681B-4518-9C47-791605B919B7}"/>
              </a:ext>
            </a:extLst>
          </p:cNvPr>
          <p:cNvSpPr/>
          <p:nvPr/>
        </p:nvSpPr>
        <p:spPr>
          <a:xfrm>
            <a:off x="6138333" y="1158665"/>
            <a:ext cx="6006621" cy="4970036"/>
          </a:xfrm>
          <a:prstGeom prst="roundRect">
            <a:avLst>
              <a:gd name="adj" fmla="val 3018"/>
            </a:avLst>
          </a:prstGeom>
          <a:noFill/>
          <a:ln w="28575">
            <a:solidFill>
              <a:srgbClr val="13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8873E762-559D-4094-9D03-528847388FC4}"/>
              </a:ext>
            </a:extLst>
          </p:cNvPr>
          <p:cNvPicPr>
            <a:picLocks noChangeAspect="1"/>
          </p:cNvPicPr>
          <p:nvPr/>
        </p:nvPicPr>
        <p:blipFill>
          <a:blip r:embed="rId8">
            <a:alphaModFix amt="50000"/>
          </a:blip>
          <a:stretch>
            <a:fillRect/>
          </a:stretch>
        </p:blipFill>
        <p:spPr>
          <a:xfrm>
            <a:off x="61913" y="1789765"/>
            <a:ext cx="5990644" cy="3660600"/>
          </a:xfrm>
          <a:prstGeom prst="rect">
            <a:avLst/>
          </a:prstGeom>
        </p:spPr>
      </p:pic>
      <p:sp>
        <p:nvSpPr>
          <p:cNvPr id="16" name="Footer Placeholder 15">
            <a:extLst>
              <a:ext uri="{FF2B5EF4-FFF2-40B4-BE49-F238E27FC236}">
                <a16:creationId xmlns:a16="http://schemas.microsoft.com/office/drawing/2014/main" id="{16A0E24E-F222-4CA8-8CB1-44848614473C}"/>
              </a:ext>
            </a:extLst>
          </p:cNvPr>
          <p:cNvSpPr>
            <a:spLocks noGrp="1"/>
          </p:cNvSpPr>
          <p:nvPr>
            <p:ph type="ftr" sz="quarter" idx="11"/>
          </p:nvPr>
        </p:nvSpPr>
        <p:spPr/>
        <p:txBody>
          <a:bodyPr/>
          <a:lstStyle/>
          <a:p>
            <a:r>
              <a:rPr lang="en-US"/>
              <a:t>Sheller et al. DOI:10.1038/s41598-020-69250-1</a:t>
            </a:r>
          </a:p>
        </p:txBody>
      </p:sp>
      <p:pic>
        <p:nvPicPr>
          <p:cNvPr id="21" name="Audio 20">
            <a:hlinkClick r:id="" action="ppaction://media"/>
            <a:extLst>
              <a:ext uri="{FF2B5EF4-FFF2-40B4-BE49-F238E27FC236}">
                <a16:creationId xmlns:a16="http://schemas.microsoft.com/office/drawing/2014/main" id="{6C633269-4BE7-446C-83CA-422A9A4E1BE6}"/>
              </a:ext>
            </a:extLst>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11633200" y="6299200"/>
            <a:ext cx="406400" cy="406400"/>
          </a:xfrm>
          <a:prstGeom prst="rect">
            <a:avLst/>
          </a:prstGeom>
        </p:spPr>
      </p:pic>
    </p:spTree>
    <p:custDataLst>
      <p:tags r:id="rId1"/>
    </p:custDataLst>
    <p:extLst>
      <p:ext uri="{BB962C8B-B14F-4D97-AF65-F5344CB8AC3E}">
        <p14:creationId xmlns:p14="http://schemas.microsoft.com/office/powerpoint/2010/main" val="4160817837"/>
      </p:ext>
    </p:extLst>
  </p:cSld>
  <p:clrMapOvr>
    <a:masterClrMapping/>
  </p:clrMapOvr>
  <p:transition advTm="37904">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1"/>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par>
                                <p:cTn id="24" presetID="10"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Effect transition="in" filter="fade">
                                      <p:cBhvr>
                                        <p:cTn id="31" dur="500"/>
                                        <p:tgtEl>
                                          <p:spTgt spid="4">
                                            <p:txEl>
                                              <p:pRg st="0" end="0"/>
                                            </p:txEl>
                                          </p:spTgt>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44" fill="hold" display="0">
                  <p:stCondLst>
                    <p:cond delay="indefinite"/>
                  </p:stCondLst>
                  <p:endCondLst>
                    <p:cond evt="onStopAudio" delay="0">
                      <p:tgtEl>
                        <p:sldTgt/>
                      </p:tgtEl>
                    </p:cond>
                  </p:endCondLst>
                </p:cTn>
                <p:tgtEl>
                  <p:spTgt spid="21"/>
                </p:tgtEl>
              </p:cMediaNode>
            </p:audio>
          </p:childTnLst>
        </p:cTn>
      </p:par>
    </p:tnLst>
    <p:bldLst>
      <p:bldP spid="2" grpId="0" build="p"/>
      <p:bldP spid="4" grpId="0" build="p"/>
      <p:bldP spid="19" grpId="0"/>
      <p:bldP spid="20" grpId="0"/>
      <p:bldP spid="3"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E43B8-C58B-4B93-8DEC-357288A8D742}"/>
              </a:ext>
            </a:extLst>
          </p:cNvPr>
          <p:cNvSpPr>
            <a:spLocks noGrp="1"/>
          </p:cNvSpPr>
          <p:nvPr>
            <p:ph type="title"/>
          </p:nvPr>
        </p:nvSpPr>
        <p:spPr/>
        <p:txBody>
          <a:bodyPr/>
          <a:lstStyle/>
          <a:p>
            <a:r>
              <a:rPr lang="en-US"/>
              <a:t>Multi-Institutional Collaborations</a:t>
            </a:r>
          </a:p>
        </p:txBody>
      </p:sp>
      <p:pic>
        <p:nvPicPr>
          <p:cNvPr id="26" name="Picture 25">
            <a:extLst>
              <a:ext uri="{FF2B5EF4-FFF2-40B4-BE49-F238E27FC236}">
                <a16:creationId xmlns:a16="http://schemas.microsoft.com/office/drawing/2014/main" id="{8FEC0F92-E5F6-4B02-B6CC-0780B9903369}"/>
              </a:ext>
            </a:extLst>
          </p:cNvPr>
          <p:cNvPicPr>
            <a:picLocks noChangeAspect="1"/>
          </p:cNvPicPr>
          <p:nvPr/>
        </p:nvPicPr>
        <p:blipFill rotWithShape="1">
          <a:blip r:embed="rId6"/>
          <a:srcRect t="1205" r="59190" b="51296"/>
          <a:stretch/>
        </p:blipFill>
        <p:spPr>
          <a:xfrm>
            <a:off x="1682062" y="1095105"/>
            <a:ext cx="3602632" cy="2482913"/>
          </a:xfrm>
          <a:prstGeom prst="rect">
            <a:avLst/>
          </a:prstGeom>
        </p:spPr>
      </p:pic>
      <p:sp>
        <p:nvSpPr>
          <p:cNvPr id="27" name="Text Box 5">
            <a:extLst>
              <a:ext uri="{FF2B5EF4-FFF2-40B4-BE49-F238E27FC236}">
                <a16:creationId xmlns:a16="http://schemas.microsoft.com/office/drawing/2014/main" id="{7D6E4442-110B-41FE-859A-277874613418}"/>
              </a:ext>
            </a:extLst>
          </p:cNvPr>
          <p:cNvSpPr txBox="1">
            <a:spLocks noChangeArrowheads="1"/>
          </p:cNvSpPr>
          <p:nvPr/>
        </p:nvSpPr>
        <p:spPr bwMode="auto">
          <a:xfrm>
            <a:off x="2446215" y="587606"/>
            <a:ext cx="7299568" cy="461665"/>
          </a:xfrm>
          <a:prstGeom prst="rect">
            <a:avLst/>
          </a:prstGeom>
          <a:noFill/>
          <a:ln w="9525">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50000"/>
              </a:spcBef>
              <a:spcAft>
                <a:spcPct val="0"/>
              </a:spcAft>
            </a:pPr>
            <a:r>
              <a:rPr lang="en-US" sz="2400" dirty="0">
                <a:latin typeface="Segoe UI" panose="020B0502040204020203" pitchFamily="34" charset="0"/>
                <a:cs typeface="Segoe UI" panose="020B0502040204020203" pitchFamily="34" charset="0"/>
              </a:rPr>
              <a:t>Current Paradigm: </a:t>
            </a:r>
            <a:r>
              <a:rPr lang="en-US" sz="2400" b="1" dirty="0">
                <a:latin typeface="Segoe UI" panose="020B0502040204020203" pitchFamily="34" charset="0"/>
                <a:cs typeface="Segoe UI" panose="020B0502040204020203" pitchFamily="34" charset="0"/>
              </a:rPr>
              <a:t>Data-Sharing / Pooled Datasets</a:t>
            </a:r>
          </a:p>
        </p:txBody>
      </p:sp>
      <p:pic>
        <p:nvPicPr>
          <p:cNvPr id="28" name="Picture 27">
            <a:extLst>
              <a:ext uri="{FF2B5EF4-FFF2-40B4-BE49-F238E27FC236}">
                <a16:creationId xmlns:a16="http://schemas.microsoft.com/office/drawing/2014/main" id="{064B48A4-7667-4A60-AD5B-2DC3BEB715E5}"/>
              </a:ext>
            </a:extLst>
          </p:cNvPr>
          <p:cNvPicPr>
            <a:picLocks noChangeAspect="1"/>
          </p:cNvPicPr>
          <p:nvPr/>
        </p:nvPicPr>
        <p:blipFill rotWithShape="1">
          <a:blip r:embed="rId6"/>
          <a:srcRect l="38601" r="15473"/>
          <a:stretch/>
        </p:blipFill>
        <p:spPr>
          <a:xfrm>
            <a:off x="5089713" y="1034752"/>
            <a:ext cx="4054288" cy="5227296"/>
          </a:xfrm>
          <a:prstGeom prst="rect">
            <a:avLst/>
          </a:prstGeom>
        </p:spPr>
      </p:pic>
      <p:pic>
        <p:nvPicPr>
          <p:cNvPr id="29" name="Picture 28">
            <a:extLst>
              <a:ext uri="{FF2B5EF4-FFF2-40B4-BE49-F238E27FC236}">
                <a16:creationId xmlns:a16="http://schemas.microsoft.com/office/drawing/2014/main" id="{06A5EAFD-BBC6-4CEF-A4C8-4406A67E2118}"/>
              </a:ext>
            </a:extLst>
          </p:cNvPr>
          <p:cNvPicPr>
            <a:picLocks noChangeAspect="1"/>
          </p:cNvPicPr>
          <p:nvPr/>
        </p:nvPicPr>
        <p:blipFill rotWithShape="1">
          <a:blip r:embed="rId6"/>
          <a:srcRect t="59905" r="59190"/>
          <a:stretch/>
        </p:blipFill>
        <p:spPr>
          <a:xfrm>
            <a:off x="1685563" y="4166466"/>
            <a:ext cx="3602634" cy="2095880"/>
          </a:xfrm>
          <a:prstGeom prst="rect">
            <a:avLst/>
          </a:prstGeom>
        </p:spPr>
      </p:pic>
      <p:pic>
        <p:nvPicPr>
          <p:cNvPr id="30" name="Picture 29">
            <a:extLst>
              <a:ext uri="{FF2B5EF4-FFF2-40B4-BE49-F238E27FC236}">
                <a16:creationId xmlns:a16="http://schemas.microsoft.com/office/drawing/2014/main" id="{19CE5971-CCD5-4E9C-8495-C5108E7AF19D}"/>
              </a:ext>
            </a:extLst>
          </p:cNvPr>
          <p:cNvPicPr>
            <a:picLocks noChangeAspect="1"/>
          </p:cNvPicPr>
          <p:nvPr/>
        </p:nvPicPr>
        <p:blipFill rotWithShape="1">
          <a:blip r:embed="rId6"/>
          <a:srcRect l="38601" t="39753" r="28192"/>
          <a:stretch/>
        </p:blipFill>
        <p:spPr>
          <a:xfrm>
            <a:off x="5089712" y="3114089"/>
            <a:ext cx="2931459" cy="3149289"/>
          </a:xfrm>
          <a:prstGeom prst="rect">
            <a:avLst/>
          </a:prstGeom>
        </p:spPr>
      </p:pic>
      <p:cxnSp>
        <p:nvCxnSpPr>
          <p:cNvPr id="31" name="Straight Connector 30">
            <a:extLst>
              <a:ext uri="{FF2B5EF4-FFF2-40B4-BE49-F238E27FC236}">
                <a16:creationId xmlns:a16="http://schemas.microsoft.com/office/drawing/2014/main" id="{BEC6C400-4029-4875-BE0A-E8FE895F3B4C}"/>
              </a:ext>
            </a:extLst>
          </p:cNvPr>
          <p:cNvCxnSpPr>
            <a:cxnSpLocks/>
          </p:cNvCxnSpPr>
          <p:nvPr/>
        </p:nvCxnSpPr>
        <p:spPr>
          <a:xfrm>
            <a:off x="3204185" y="2720623"/>
            <a:ext cx="2079151" cy="885188"/>
          </a:xfrm>
          <a:prstGeom prst="line">
            <a:avLst/>
          </a:prstGeom>
          <a:ln w="825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7C4C301-1C7A-4AA7-9F43-A6E9B0B7F1E5}"/>
              </a:ext>
            </a:extLst>
          </p:cNvPr>
          <p:cNvCxnSpPr>
            <a:cxnSpLocks/>
          </p:cNvCxnSpPr>
          <p:nvPr/>
        </p:nvCxnSpPr>
        <p:spPr>
          <a:xfrm flipV="1">
            <a:off x="3226447" y="4637019"/>
            <a:ext cx="2128148" cy="702400"/>
          </a:xfrm>
          <a:prstGeom prst="line">
            <a:avLst/>
          </a:prstGeom>
          <a:ln w="825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F64E15B6-37CE-40D0-B84F-1DBD47039EEA}"/>
              </a:ext>
            </a:extLst>
          </p:cNvPr>
          <p:cNvSpPr/>
          <p:nvPr/>
        </p:nvSpPr>
        <p:spPr>
          <a:xfrm>
            <a:off x="1780889" y="6468850"/>
            <a:ext cx="1457708" cy="369332"/>
          </a:xfrm>
          <a:prstGeom prst="rect">
            <a:avLst/>
          </a:prstGeom>
        </p:spPr>
        <p:txBody>
          <a:bodyPr wrap="square" anchor="t">
            <a:spAutoFit/>
          </a:bodyPr>
          <a:lstStyle/>
          <a:p>
            <a:r>
              <a:rPr lang="en-US" b="1" i="1">
                <a:solidFill>
                  <a:srgbClr val="8F0101"/>
                </a:solidFill>
                <a:latin typeface="Segoe UI"/>
                <a:cs typeface="Segoe UI"/>
              </a:rPr>
              <a:t>www.fets.ai</a:t>
            </a:r>
            <a:endParaRPr lang="en-US" b="1">
              <a:solidFill>
                <a:srgbClr val="8F0101"/>
              </a:solidFill>
              <a:latin typeface="Segoe UI"/>
              <a:cs typeface="Segoe UI"/>
            </a:endParaRPr>
          </a:p>
        </p:txBody>
      </p:sp>
      <p:pic>
        <p:nvPicPr>
          <p:cNvPr id="13" name="Picture 12">
            <a:extLst>
              <a:ext uri="{FF2B5EF4-FFF2-40B4-BE49-F238E27FC236}">
                <a16:creationId xmlns:a16="http://schemas.microsoft.com/office/drawing/2014/main" id="{FD415504-6345-4814-983B-30C0F6547074}"/>
              </a:ext>
            </a:extLst>
          </p:cNvPr>
          <p:cNvPicPr>
            <a:picLocks noChangeAspect="1"/>
          </p:cNvPicPr>
          <p:nvPr/>
        </p:nvPicPr>
        <p:blipFill rotWithShape="1">
          <a:blip r:embed="rId7"/>
          <a:srcRect l="89283" t="12108" r="661" b="19089"/>
          <a:stretch/>
        </p:blipFill>
        <p:spPr>
          <a:xfrm>
            <a:off x="9103985" y="2818807"/>
            <a:ext cx="1402452" cy="1869926"/>
          </a:xfrm>
          <a:prstGeom prst="rect">
            <a:avLst/>
          </a:prstGeom>
        </p:spPr>
      </p:pic>
      <p:sp>
        <p:nvSpPr>
          <p:cNvPr id="15" name="Text Box 5">
            <a:extLst>
              <a:ext uri="{FF2B5EF4-FFF2-40B4-BE49-F238E27FC236}">
                <a16:creationId xmlns:a16="http://schemas.microsoft.com/office/drawing/2014/main" id="{E5DDB977-A96B-4EA1-BCFD-9F77AC71A698}"/>
              </a:ext>
            </a:extLst>
          </p:cNvPr>
          <p:cNvSpPr txBox="1">
            <a:spLocks noChangeArrowheads="1"/>
          </p:cNvSpPr>
          <p:nvPr/>
        </p:nvSpPr>
        <p:spPr bwMode="auto">
          <a:xfrm>
            <a:off x="1653831" y="1016171"/>
            <a:ext cx="8884338" cy="5186035"/>
          </a:xfrm>
          <a:prstGeom prst="rect">
            <a:avLst/>
          </a:prstGeom>
          <a:solidFill>
            <a:schemeClr val="bg2">
              <a:alpha val="76000"/>
            </a:schemeClr>
          </a:solidFill>
          <a:ln w="9525">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50000"/>
              </a:spcBef>
              <a:spcAft>
                <a:spcPts val="600"/>
              </a:spcAft>
            </a:pPr>
            <a:endParaRPr lang="el-GR" sz="6600" b="1" dirty="0">
              <a:solidFill>
                <a:srgbClr val="FF0000"/>
              </a:solidFill>
              <a:latin typeface="Segoe UI" panose="020B0502040204020203" pitchFamily="34" charset="0"/>
              <a:cs typeface="Segoe UI" panose="020B0502040204020203" pitchFamily="34" charset="0"/>
            </a:endParaRPr>
          </a:p>
          <a:p>
            <a:pPr algn="ctr" eaLnBrk="0" fontAlgn="base" hangingPunct="0">
              <a:spcBef>
                <a:spcPct val="50000"/>
              </a:spcBef>
              <a:spcAft>
                <a:spcPts val="600"/>
              </a:spcAft>
            </a:pPr>
            <a:r>
              <a:rPr lang="en-US" sz="3200" b="1" dirty="0">
                <a:solidFill>
                  <a:srgbClr val="FF0000"/>
                </a:solidFill>
                <a:latin typeface="Segoe UI" panose="020B0502040204020203" pitchFamily="34" charset="0"/>
                <a:cs typeface="Segoe UI" panose="020B0502040204020203" pitchFamily="34" charset="0"/>
              </a:rPr>
              <a:t>DOES NOT SCALE DUE TO:</a:t>
            </a:r>
          </a:p>
          <a:p>
            <a:pPr algn="ctr" eaLnBrk="0" fontAlgn="base" hangingPunct="0">
              <a:spcBef>
                <a:spcPct val="50000"/>
              </a:spcBef>
              <a:spcAft>
                <a:spcPts val="600"/>
              </a:spcAft>
            </a:pPr>
            <a:r>
              <a:rPr lang="en-US" sz="3200" b="1" dirty="0">
                <a:solidFill>
                  <a:srgbClr val="FF0000"/>
                </a:solidFill>
                <a:latin typeface="Segoe UI" panose="020B0502040204020203" pitchFamily="34" charset="0"/>
                <a:cs typeface="Segoe UI" panose="020B0502040204020203" pitchFamily="34" charset="0"/>
              </a:rPr>
              <a:t>TECHNICAL, LEGAL, PRIVACY, &amp; </a:t>
            </a:r>
          </a:p>
          <a:p>
            <a:pPr algn="ctr" eaLnBrk="0" fontAlgn="base" hangingPunct="0">
              <a:spcBef>
                <a:spcPct val="50000"/>
              </a:spcBef>
              <a:spcAft>
                <a:spcPts val="600"/>
              </a:spcAft>
            </a:pPr>
            <a:r>
              <a:rPr lang="en-US" sz="3200" b="1" dirty="0">
                <a:solidFill>
                  <a:srgbClr val="FF0000"/>
                </a:solidFill>
                <a:latin typeface="Segoe UI" panose="020B0502040204020203" pitchFamily="34" charset="0"/>
                <a:cs typeface="Segoe UI" panose="020B0502040204020203" pitchFamily="34" charset="0"/>
              </a:rPr>
              <a:t>DATA-OWNERSHIP</a:t>
            </a:r>
          </a:p>
          <a:p>
            <a:pPr algn="ctr" eaLnBrk="0" fontAlgn="base" hangingPunct="0">
              <a:spcBef>
                <a:spcPct val="50000"/>
              </a:spcBef>
              <a:spcAft>
                <a:spcPts val="600"/>
              </a:spcAft>
            </a:pPr>
            <a:r>
              <a:rPr lang="en-US" sz="3200" b="1" dirty="0">
                <a:solidFill>
                  <a:srgbClr val="FF0000"/>
                </a:solidFill>
                <a:latin typeface="Segoe UI" panose="020B0502040204020203" pitchFamily="34" charset="0"/>
                <a:cs typeface="Segoe UI" panose="020B0502040204020203" pitchFamily="34" charset="0"/>
              </a:rPr>
              <a:t>CONCERNS</a:t>
            </a:r>
          </a:p>
          <a:p>
            <a:pPr algn="ctr" eaLnBrk="0" fontAlgn="base" hangingPunct="0">
              <a:spcBef>
                <a:spcPct val="50000"/>
              </a:spcBef>
              <a:spcAft>
                <a:spcPts val="600"/>
              </a:spcAft>
            </a:pPr>
            <a:endParaRPr lang="en-US" sz="2800" b="1" dirty="0">
              <a:solidFill>
                <a:srgbClr val="FF0000"/>
              </a:solidFill>
              <a:latin typeface="Segoe UI" panose="020B0502040204020203" pitchFamily="34" charset="0"/>
              <a:cs typeface="Segoe UI" panose="020B0502040204020203" pitchFamily="34" charset="0"/>
            </a:endParaRPr>
          </a:p>
        </p:txBody>
      </p:sp>
      <p:sp>
        <p:nvSpPr>
          <p:cNvPr id="16" name="Rectangle 15">
            <a:extLst>
              <a:ext uri="{FF2B5EF4-FFF2-40B4-BE49-F238E27FC236}">
                <a16:creationId xmlns:a16="http://schemas.microsoft.com/office/drawing/2014/main" id="{948A23DE-97A3-48A0-9F3F-FA39877C1549}"/>
              </a:ext>
            </a:extLst>
          </p:cNvPr>
          <p:cNvSpPr/>
          <p:nvPr/>
        </p:nvSpPr>
        <p:spPr>
          <a:xfrm>
            <a:off x="8953405" y="6454800"/>
            <a:ext cx="1879507" cy="369332"/>
          </a:xfrm>
          <a:prstGeom prst="rect">
            <a:avLst/>
          </a:prstGeom>
        </p:spPr>
        <p:txBody>
          <a:bodyPr wrap="square" anchor="t">
            <a:spAutoFit/>
          </a:bodyPr>
          <a:lstStyle/>
          <a:p>
            <a:r>
              <a:rPr lang="en-US" b="1" dirty="0">
                <a:solidFill>
                  <a:srgbClr val="002243"/>
                </a:solidFill>
                <a:latin typeface="Segoe UI"/>
                <a:cs typeface="Segoe UI"/>
              </a:rPr>
              <a:t>contact@fets.ai</a:t>
            </a:r>
          </a:p>
        </p:txBody>
      </p:sp>
      <p:sp>
        <p:nvSpPr>
          <p:cNvPr id="3" name="Slide Number Placeholder 2">
            <a:extLst>
              <a:ext uri="{FF2B5EF4-FFF2-40B4-BE49-F238E27FC236}">
                <a16:creationId xmlns:a16="http://schemas.microsoft.com/office/drawing/2014/main" id="{716903B0-9B3A-48CC-ACC3-2D55051F4884}"/>
              </a:ext>
            </a:extLst>
          </p:cNvPr>
          <p:cNvSpPr>
            <a:spLocks noGrp="1"/>
          </p:cNvSpPr>
          <p:nvPr>
            <p:ph type="sldNum" sz="quarter" idx="12"/>
          </p:nvPr>
        </p:nvSpPr>
        <p:spPr/>
        <p:txBody>
          <a:bodyPr/>
          <a:lstStyle/>
          <a:p>
            <a:fld id="{78FE42FA-0CD2-4FE2-BD1C-A5B227B42B63}" type="slidenum">
              <a:rPr lang="en-US" smtClean="0"/>
              <a:pPr/>
              <a:t>4</a:t>
            </a:fld>
            <a:endParaRPr lang="en-US" dirty="0"/>
          </a:p>
        </p:txBody>
      </p:sp>
      <p:pic>
        <p:nvPicPr>
          <p:cNvPr id="5" name="Audio 4">
            <a:hlinkClick r:id="" action="ppaction://media"/>
            <a:extLst>
              <a:ext uri="{FF2B5EF4-FFF2-40B4-BE49-F238E27FC236}">
                <a16:creationId xmlns:a16="http://schemas.microsoft.com/office/drawing/2014/main" id="{A30219AD-02BE-4364-BED2-58719675730B}"/>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1633200" y="6299200"/>
            <a:ext cx="406400" cy="406400"/>
          </a:xfrm>
          <a:prstGeom prst="rect">
            <a:avLst/>
          </a:prstGeom>
        </p:spPr>
      </p:pic>
    </p:spTree>
    <p:custDataLst>
      <p:tags r:id="rId1"/>
    </p:custDataLst>
    <p:extLst>
      <p:ext uri="{BB962C8B-B14F-4D97-AF65-F5344CB8AC3E}">
        <p14:creationId xmlns:p14="http://schemas.microsoft.com/office/powerpoint/2010/main" val="2677913184"/>
      </p:ext>
    </p:extLst>
  </p:cSld>
  <p:clrMapOvr>
    <a:masterClrMapping/>
  </p:clrMapOvr>
  <p:transition advTm="17239">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par>
                                <p:cTn id="12" presetID="10" presetClass="entr" presetSubtype="0" fill="hold" nodeType="with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500"/>
                                        <p:tgtEl>
                                          <p:spTgt spid="2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par>
                                <p:cTn id="20" presetID="10" presetClass="exit" presetSubtype="0" fill="hold" nodeType="withEffect">
                                  <p:stCondLst>
                                    <p:cond delay="0"/>
                                  </p:stCondLst>
                                  <p:childTnLst>
                                    <p:animEffect transition="out" filter="fade">
                                      <p:cBhvr>
                                        <p:cTn id="21" dur="500"/>
                                        <p:tgtEl>
                                          <p:spTgt spid="31"/>
                                        </p:tgtEl>
                                      </p:cBhvr>
                                    </p:animEffect>
                                    <p:set>
                                      <p:cBhvr>
                                        <p:cTn id="22" dur="1" fill="hold">
                                          <p:stCondLst>
                                            <p:cond delay="499"/>
                                          </p:stCondLst>
                                        </p:cTn>
                                        <p:tgtEl>
                                          <p:spTgt spid="31"/>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32"/>
                                        </p:tgtEl>
                                      </p:cBhvr>
                                    </p:animEffect>
                                    <p:set>
                                      <p:cBhvr>
                                        <p:cTn id="25" dur="1" fill="hold">
                                          <p:stCondLst>
                                            <p:cond delay="499"/>
                                          </p:stCondLst>
                                        </p:cTn>
                                        <p:tgtEl>
                                          <p:spTgt spid="32"/>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500"/>
                                        <p:tgtEl>
                                          <p:spTgt spid="28"/>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40" fill="hold" display="0">
                  <p:stCondLst>
                    <p:cond delay="indefinite"/>
                  </p:stCondLst>
                  <p:endCondLst>
                    <p:cond evt="onStopAudio" delay="0">
                      <p:tgtEl>
                        <p:sldTgt/>
                      </p:tgtEl>
                    </p:cond>
                  </p:endCondLst>
                </p:cTn>
                <p:tgtEl>
                  <p:spTgt spid="5"/>
                </p:tgtEl>
              </p:cMediaNode>
            </p:audio>
          </p:childTnLst>
        </p:cTn>
      </p:par>
    </p:tnLst>
    <p:bldLst>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a:extLst>
              <a:ext uri="{FF2B5EF4-FFF2-40B4-BE49-F238E27FC236}">
                <a16:creationId xmlns:a16="http://schemas.microsoft.com/office/drawing/2014/main" id="{E5EB2141-3EBA-41F2-A20A-A65E2D8458FE}"/>
              </a:ext>
            </a:extLst>
          </p:cNvPr>
          <p:cNvSpPr txBox="1"/>
          <p:nvPr/>
        </p:nvSpPr>
        <p:spPr>
          <a:xfrm>
            <a:off x="6483507" y="549007"/>
            <a:ext cx="2968551" cy="461665"/>
          </a:xfrm>
          <a:prstGeom prst="rect">
            <a:avLst/>
          </a:prstGeom>
          <a:noFill/>
        </p:spPr>
        <p:txBody>
          <a:bodyPr wrap="square">
            <a:spAutoFit/>
          </a:bodyPr>
          <a:lstStyle/>
          <a:p>
            <a:r>
              <a:rPr lang="en-US" sz="2400" b="1" dirty="0">
                <a:latin typeface="Segoe UI"/>
                <a:cs typeface="Segoe UI"/>
              </a:rPr>
              <a:t>Federated Learning</a:t>
            </a:r>
            <a:endParaRPr lang="en-US" sz="2400" dirty="0"/>
          </a:p>
        </p:txBody>
      </p:sp>
      <p:pic>
        <p:nvPicPr>
          <p:cNvPr id="13" name="Content Placeholder 12" descr="Diagram, schematic&#10;&#10;Description automatically generated">
            <a:extLst>
              <a:ext uri="{FF2B5EF4-FFF2-40B4-BE49-F238E27FC236}">
                <a16:creationId xmlns:a16="http://schemas.microsoft.com/office/drawing/2014/main" id="{DCB90FD2-E17B-46E5-9DCE-57F35ABAF93A}"/>
              </a:ext>
            </a:extLst>
          </p:cNvPr>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4515007" y="986648"/>
            <a:ext cx="6441089" cy="5315837"/>
          </a:xfrm>
          <a:solidFill>
            <a:schemeClr val="bg1"/>
          </a:solidFill>
          <a:ln>
            <a:noFill/>
          </a:ln>
        </p:spPr>
      </p:pic>
      <p:sp>
        <p:nvSpPr>
          <p:cNvPr id="8" name="Rectangle 7">
            <a:extLst>
              <a:ext uri="{FF2B5EF4-FFF2-40B4-BE49-F238E27FC236}">
                <a16:creationId xmlns:a16="http://schemas.microsoft.com/office/drawing/2014/main" id="{278F7ADA-1D04-4479-91CC-42E00A5301DC}"/>
              </a:ext>
            </a:extLst>
          </p:cNvPr>
          <p:cNvSpPr/>
          <p:nvPr/>
        </p:nvSpPr>
        <p:spPr>
          <a:xfrm>
            <a:off x="6873124" y="1859563"/>
            <a:ext cx="398389" cy="172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983D16B-29AC-410C-B416-10886B312058}"/>
              </a:ext>
            </a:extLst>
          </p:cNvPr>
          <p:cNvSpPr/>
          <p:nvPr/>
        </p:nvSpPr>
        <p:spPr>
          <a:xfrm>
            <a:off x="6887735" y="3570091"/>
            <a:ext cx="383778" cy="172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739CC0-44BA-4067-9D7F-7C8926CB8BEF}"/>
              </a:ext>
            </a:extLst>
          </p:cNvPr>
          <p:cNvSpPr/>
          <p:nvPr/>
        </p:nvSpPr>
        <p:spPr>
          <a:xfrm>
            <a:off x="6890226" y="5280619"/>
            <a:ext cx="344011" cy="172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A1AB354-299C-40D7-9EE1-F15DCABBF2EC}"/>
              </a:ext>
            </a:extLst>
          </p:cNvPr>
          <p:cNvSpPr/>
          <p:nvPr/>
        </p:nvSpPr>
        <p:spPr>
          <a:xfrm>
            <a:off x="6788181" y="986646"/>
            <a:ext cx="1720963" cy="51366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FAD0189-65F9-46E1-887D-42267E9476FC}"/>
              </a:ext>
            </a:extLst>
          </p:cNvPr>
          <p:cNvSpPr/>
          <p:nvPr/>
        </p:nvSpPr>
        <p:spPr>
          <a:xfrm>
            <a:off x="8033502" y="3570091"/>
            <a:ext cx="397712" cy="1726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F3B08C3-0973-4EBE-AE88-AD4F8669C8D8}"/>
              </a:ext>
            </a:extLst>
          </p:cNvPr>
          <p:cNvSpPr/>
          <p:nvPr/>
        </p:nvSpPr>
        <p:spPr>
          <a:xfrm rot="2210097">
            <a:off x="7943697" y="2035295"/>
            <a:ext cx="573381" cy="94261"/>
          </a:xfrm>
          <a:custGeom>
            <a:avLst/>
            <a:gdLst>
              <a:gd name="connsiteX0" fmla="*/ 0 w 522279"/>
              <a:gd name="connsiteY0" fmla="*/ 0 h 71052"/>
              <a:gd name="connsiteX1" fmla="*/ 522279 w 522279"/>
              <a:gd name="connsiteY1" fmla="*/ 0 h 71052"/>
              <a:gd name="connsiteX2" fmla="*/ 522279 w 522279"/>
              <a:gd name="connsiteY2" fmla="*/ 71052 h 71052"/>
              <a:gd name="connsiteX3" fmla="*/ 0 w 522279"/>
              <a:gd name="connsiteY3" fmla="*/ 71052 h 71052"/>
              <a:gd name="connsiteX4" fmla="*/ 0 w 522279"/>
              <a:gd name="connsiteY4" fmla="*/ 0 h 71052"/>
              <a:gd name="connsiteX0" fmla="*/ 0 w 545772"/>
              <a:gd name="connsiteY0" fmla="*/ 0 h 73289"/>
              <a:gd name="connsiteX1" fmla="*/ 545772 w 545772"/>
              <a:gd name="connsiteY1" fmla="*/ 2237 h 73289"/>
              <a:gd name="connsiteX2" fmla="*/ 545772 w 545772"/>
              <a:gd name="connsiteY2" fmla="*/ 73289 h 73289"/>
              <a:gd name="connsiteX3" fmla="*/ 23493 w 545772"/>
              <a:gd name="connsiteY3" fmla="*/ 73289 h 73289"/>
              <a:gd name="connsiteX4" fmla="*/ 0 w 545772"/>
              <a:gd name="connsiteY4" fmla="*/ 0 h 73289"/>
              <a:gd name="connsiteX0" fmla="*/ 0 w 545772"/>
              <a:gd name="connsiteY0" fmla="*/ 0 h 76482"/>
              <a:gd name="connsiteX1" fmla="*/ 545772 w 545772"/>
              <a:gd name="connsiteY1" fmla="*/ 2237 h 76482"/>
              <a:gd name="connsiteX2" fmla="*/ 545772 w 545772"/>
              <a:gd name="connsiteY2" fmla="*/ 73289 h 76482"/>
              <a:gd name="connsiteX3" fmla="*/ 53654 w 545772"/>
              <a:gd name="connsiteY3" fmla="*/ 76482 h 76482"/>
              <a:gd name="connsiteX4" fmla="*/ 0 w 545772"/>
              <a:gd name="connsiteY4" fmla="*/ 0 h 76482"/>
              <a:gd name="connsiteX0" fmla="*/ 0 w 559106"/>
              <a:gd name="connsiteY0" fmla="*/ 0 h 78395"/>
              <a:gd name="connsiteX1" fmla="*/ 559106 w 559106"/>
              <a:gd name="connsiteY1" fmla="*/ 4150 h 78395"/>
              <a:gd name="connsiteX2" fmla="*/ 559106 w 559106"/>
              <a:gd name="connsiteY2" fmla="*/ 75202 h 78395"/>
              <a:gd name="connsiteX3" fmla="*/ 66988 w 559106"/>
              <a:gd name="connsiteY3" fmla="*/ 78395 h 78395"/>
              <a:gd name="connsiteX4" fmla="*/ 0 w 559106"/>
              <a:gd name="connsiteY4" fmla="*/ 0 h 78395"/>
              <a:gd name="connsiteX0" fmla="*/ 0 w 559106"/>
              <a:gd name="connsiteY0" fmla="*/ 0 h 78395"/>
              <a:gd name="connsiteX1" fmla="*/ 507350 w 559106"/>
              <a:gd name="connsiteY1" fmla="*/ 9198 h 78395"/>
              <a:gd name="connsiteX2" fmla="*/ 559106 w 559106"/>
              <a:gd name="connsiteY2" fmla="*/ 75202 h 78395"/>
              <a:gd name="connsiteX3" fmla="*/ 66988 w 559106"/>
              <a:gd name="connsiteY3" fmla="*/ 78395 h 78395"/>
              <a:gd name="connsiteX4" fmla="*/ 0 w 559106"/>
              <a:gd name="connsiteY4" fmla="*/ 0 h 78395"/>
              <a:gd name="connsiteX0" fmla="*/ 0 w 573381"/>
              <a:gd name="connsiteY0" fmla="*/ 0 h 94261"/>
              <a:gd name="connsiteX1" fmla="*/ 507350 w 573381"/>
              <a:gd name="connsiteY1" fmla="*/ 9198 h 94261"/>
              <a:gd name="connsiteX2" fmla="*/ 573381 w 573381"/>
              <a:gd name="connsiteY2" fmla="*/ 94261 h 94261"/>
              <a:gd name="connsiteX3" fmla="*/ 66988 w 573381"/>
              <a:gd name="connsiteY3" fmla="*/ 78395 h 94261"/>
              <a:gd name="connsiteX4" fmla="*/ 0 w 573381"/>
              <a:gd name="connsiteY4" fmla="*/ 0 h 94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3381" h="94261">
                <a:moveTo>
                  <a:pt x="0" y="0"/>
                </a:moveTo>
                <a:lnTo>
                  <a:pt x="507350" y="9198"/>
                </a:lnTo>
                <a:lnTo>
                  <a:pt x="573381" y="94261"/>
                </a:lnTo>
                <a:lnTo>
                  <a:pt x="66988" y="78395"/>
                </a:lnTo>
                <a:lnTo>
                  <a:pt x="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55E14D7-CE40-4B80-BC18-7484AD4BEB4E}"/>
              </a:ext>
            </a:extLst>
          </p:cNvPr>
          <p:cNvSpPr/>
          <p:nvPr/>
        </p:nvSpPr>
        <p:spPr>
          <a:xfrm rot="19389903" flipV="1">
            <a:off x="7938341" y="5136430"/>
            <a:ext cx="601124" cy="99019"/>
          </a:xfrm>
          <a:custGeom>
            <a:avLst/>
            <a:gdLst>
              <a:gd name="connsiteX0" fmla="*/ 0 w 556374"/>
              <a:gd name="connsiteY0" fmla="*/ 0 h 71052"/>
              <a:gd name="connsiteX1" fmla="*/ 556374 w 556374"/>
              <a:gd name="connsiteY1" fmla="*/ 0 h 71052"/>
              <a:gd name="connsiteX2" fmla="*/ 556374 w 556374"/>
              <a:gd name="connsiteY2" fmla="*/ 71052 h 71052"/>
              <a:gd name="connsiteX3" fmla="*/ 0 w 556374"/>
              <a:gd name="connsiteY3" fmla="*/ 71052 h 71052"/>
              <a:gd name="connsiteX4" fmla="*/ 0 w 556374"/>
              <a:gd name="connsiteY4" fmla="*/ 0 h 71052"/>
              <a:gd name="connsiteX0" fmla="*/ 0 w 568109"/>
              <a:gd name="connsiteY0" fmla="*/ 0 h 92014"/>
              <a:gd name="connsiteX1" fmla="*/ 556374 w 568109"/>
              <a:gd name="connsiteY1" fmla="*/ 0 h 92014"/>
              <a:gd name="connsiteX2" fmla="*/ 568109 w 568109"/>
              <a:gd name="connsiteY2" fmla="*/ 92014 h 92014"/>
              <a:gd name="connsiteX3" fmla="*/ 0 w 568109"/>
              <a:gd name="connsiteY3" fmla="*/ 71052 h 92014"/>
              <a:gd name="connsiteX4" fmla="*/ 0 w 568109"/>
              <a:gd name="connsiteY4" fmla="*/ 0 h 92014"/>
              <a:gd name="connsiteX0" fmla="*/ 0 w 568109"/>
              <a:gd name="connsiteY0" fmla="*/ 0 h 92014"/>
              <a:gd name="connsiteX1" fmla="*/ 520807 w 568109"/>
              <a:gd name="connsiteY1" fmla="*/ 10773 h 92014"/>
              <a:gd name="connsiteX2" fmla="*/ 568109 w 568109"/>
              <a:gd name="connsiteY2" fmla="*/ 92014 h 92014"/>
              <a:gd name="connsiteX3" fmla="*/ 0 w 568109"/>
              <a:gd name="connsiteY3" fmla="*/ 71052 h 92014"/>
              <a:gd name="connsiteX4" fmla="*/ 0 w 568109"/>
              <a:gd name="connsiteY4" fmla="*/ 0 h 92014"/>
              <a:gd name="connsiteX0" fmla="*/ 0 w 574776"/>
              <a:gd name="connsiteY0" fmla="*/ 0 h 92970"/>
              <a:gd name="connsiteX1" fmla="*/ 520807 w 574776"/>
              <a:gd name="connsiteY1" fmla="*/ 10773 h 92970"/>
              <a:gd name="connsiteX2" fmla="*/ 574776 w 574776"/>
              <a:gd name="connsiteY2" fmla="*/ 92970 h 92970"/>
              <a:gd name="connsiteX3" fmla="*/ 0 w 574776"/>
              <a:gd name="connsiteY3" fmla="*/ 71052 h 92970"/>
              <a:gd name="connsiteX4" fmla="*/ 0 w 574776"/>
              <a:gd name="connsiteY4" fmla="*/ 0 h 92970"/>
              <a:gd name="connsiteX0" fmla="*/ 0 w 574776"/>
              <a:gd name="connsiteY0" fmla="*/ 0 h 92970"/>
              <a:gd name="connsiteX1" fmla="*/ 520807 w 574776"/>
              <a:gd name="connsiteY1" fmla="*/ 10773 h 92970"/>
              <a:gd name="connsiteX2" fmla="*/ 574776 w 574776"/>
              <a:gd name="connsiteY2" fmla="*/ 92970 h 92970"/>
              <a:gd name="connsiteX3" fmla="*/ 35552 w 574776"/>
              <a:gd name="connsiteY3" fmla="*/ 84092 h 92970"/>
              <a:gd name="connsiteX4" fmla="*/ 0 w 574776"/>
              <a:gd name="connsiteY4" fmla="*/ 0 h 92970"/>
              <a:gd name="connsiteX0" fmla="*/ 0 w 601124"/>
              <a:gd name="connsiteY0" fmla="*/ 0 h 99019"/>
              <a:gd name="connsiteX1" fmla="*/ 547155 w 601124"/>
              <a:gd name="connsiteY1" fmla="*/ 16822 h 99019"/>
              <a:gd name="connsiteX2" fmla="*/ 601124 w 601124"/>
              <a:gd name="connsiteY2" fmla="*/ 99019 h 99019"/>
              <a:gd name="connsiteX3" fmla="*/ 61900 w 601124"/>
              <a:gd name="connsiteY3" fmla="*/ 90141 h 99019"/>
              <a:gd name="connsiteX4" fmla="*/ 0 w 601124"/>
              <a:gd name="connsiteY4" fmla="*/ 0 h 99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124" h="99019">
                <a:moveTo>
                  <a:pt x="0" y="0"/>
                </a:moveTo>
                <a:lnTo>
                  <a:pt x="547155" y="16822"/>
                </a:lnTo>
                <a:lnTo>
                  <a:pt x="601124" y="99019"/>
                </a:lnTo>
                <a:lnTo>
                  <a:pt x="61900" y="90141"/>
                </a:lnTo>
                <a:lnTo>
                  <a:pt x="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953670A-AE93-4E34-BA41-4C260F2D9687}"/>
              </a:ext>
            </a:extLst>
          </p:cNvPr>
          <p:cNvSpPr/>
          <p:nvPr/>
        </p:nvSpPr>
        <p:spPr>
          <a:xfrm>
            <a:off x="8487643" y="986648"/>
            <a:ext cx="964415" cy="51366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BE080DD-BF4D-456F-A82A-F4087AF8E28C}"/>
              </a:ext>
            </a:extLst>
          </p:cNvPr>
          <p:cNvSpPr/>
          <p:nvPr/>
        </p:nvSpPr>
        <p:spPr>
          <a:xfrm>
            <a:off x="9452516" y="984721"/>
            <a:ext cx="1398363" cy="5138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4F70733-18F8-4893-A3BF-EB42DCB2A39F}"/>
              </a:ext>
            </a:extLst>
          </p:cNvPr>
          <p:cNvSpPr/>
          <p:nvPr/>
        </p:nvSpPr>
        <p:spPr>
          <a:xfrm>
            <a:off x="9351963" y="4785117"/>
            <a:ext cx="1498917" cy="1508923"/>
          </a:xfrm>
          <a:custGeom>
            <a:avLst/>
            <a:gdLst>
              <a:gd name="connsiteX0" fmla="*/ 0 w 1478280"/>
              <a:gd name="connsiteY0" fmla="*/ 0 h 1508923"/>
              <a:gd name="connsiteX1" fmla="*/ 1478280 w 1478280"/>
              <a:gd name="connsiteY1" fmla="*/ 0 h 1508923"/>
              <a:gd name="connsiteX2" fmla="*/ 1478280 w 1478280"/>
              <a:gd name="connsiteY2" fmla="*/ 1508923 h 1508923"/>
              <a:gd name="connsiteX3" fmla="*/ 0 w 1478280"/>
              <a:gd name="connsiteY3" fmla="*/ 1508923 h 1508923"/>
              <a:gd name="connsiteX4" fmla="*/ 0 w 1478280"/>
              <a:gd name="connsiteY4" fmla="*/ 0 h 1508923"/>
              <a:gd name="connsiteX0" fmla="*/ 220134 w 1478280"/>
              <a:gd name="connsiteY0" fmla="*/ 224366 h 1508923"/>
              <a:gd name="connsiteX1" fmla="*/ 1478280 w 1478280"/>
              <a:gd name="connsiteY1" fmla="*/ 0 h 1508923"/>
              <a:gd name="connsiteX2" fmla="*/ 1478280 w 1478280"/>
              <a:gd name="connsiteY2" fmla="*/ 1508923 h 1508923"/>
              <a:gd name="connsiteX3" fmla="*/ 0 w 1478280"/>
              <a:gd name="connsiteY3" fmla="*/ 1508923 h 1508923"/>
              <a:gd name="connsiteX4" fmla="*/ 220134 w 1478280"/>
              <a:gd name="connsiteY4" fmla="*/ 224366 h 1508923"/>
              <a:gd name="connsiteX0" fmla="*/ 101601 w 1478280"/>
              <a:gd name="connsiteY0" fmla="*/ 232833 h 1508923"/>
              <a:gd name="connsiteX1" fmla="*/ 1478280 w 1478280"/>
              <a:gd name="connsiteY1" fmla="*/ 0 h 1508923"/>
              <a:gd name="connsiteX2" fmla="*/ 1478280 w 1478280"/>
              <a:gd name="connsiteY2" fmla="*/ 1508923 h 1508923"/>
              <a:gd name="connsiteX3" fmla="*/ 0 w 1478280"/>
              <a:gd name="connsiteY3" fmla="*/ 1508923 h 1508923"/>
              <a:gd name="connsiteX4" fmla="*/ 101601 w 1478280"/>
              <a:gd name="connsiteY4" fmla="*/ 232833 h 1508923"/>
              <a:gd name="connsiteX0" fmla="*/ 160867 w 1478280"/>
              <a:gd name="connsiteY0" fmla="*/ 338666 h 1508923"/>
              <a:gd name="connsiteX1" fmla="*/ 1478280 w 1478280"/>
              <a:gd name="connsiteY1" fmla="*/ 0 h 1508923"/>
              <a:gd name="connsiteX2" fmla="*/ 1478280 w 1478280"/>
              <a:gd name="connsiteY2" fmla="*/ 1508923 h 1508923"/>
              <a:gd name="connsiteX3" fmla="*/ 0 w 1478280"/>
              <a:gd name="connsiteY3" fmla="*/ 1508923 h 1508923"/>
              <a:gd name="connsiteX4" fmla="*/ 160867 w 1478280"/>
              <a:gd name="connsiteY4" fmla="*/ 338666 h 1508923"/>
              <a:gd name="connsiteX0" fmla="*/ 156634 w 1474047"/>
              <a:gd name="connsiteY0" fmla="*/ 338666 h 1508923"/>
              <a:gd name="connsiteX1" fmla="*/ 1474047 w 1474047"/>
              <a:gd name="connsiteY1" fmla="*/ 0 h 1508923"/>
              <a:gd name="connsiteX2" fmla="*/ 1474047 w 1474047"/>
              <a:gd name="connsiteY2" fmla="*/ 1508923 h 1508923"/>
              <a:gd name="connsiteX3" fmla="*/ 0 w 1474047"/>
              <a:gd name="connsiteY3" fmla="*/ 1491989 h 1508923"/>
              <a:gd name="connsiteX4" fmla="*/ 156634 w 1474047"/>
              <a:gd name="connsiteY4" fmla="*/ 338666 h 1508923"/>
              <a:gd name="connsiteX0" fmla="*/ 156634 w 1474047"/>
              <a:gd name="connsiteY0" fmla="*/ 338666 h 1508923"/>
              <a:gd name="connsiteX1" fmla="*/ 1474047 w 1474047"/>
              <a:gd name="connsiteY1" fmla="*/ 0 h 1508923"/>
              <a:gd name="connsiteX2" fmla="*/ 1474047 w 1474047"/>
              <a:gd name="connsiteY2" fmla="*/ 1508923 h 1508923"/>
              <a:gd name="connsiteX3" fmla="*/ 0 w 1474047"/>
              <a:gd name="connsiteY3" fmla="*/ 1491989 h 1508923"/>
              <a:gd name="connsiteX4" fmla="*/ 156634 w 1474047"/>
              <a:gd name="connsiteY4" fmla="*/ 338666 h 1508923"/>
              <a:gd name="connsiteX0" fmla="*/ 166761 w 1484174"/>
              <a:gd name="connsiteY0" fmla="*/ 338666 h 1508923"/>
              <a:gd name="connsiteX1" fmla="*/ 1484174 w 1484174"/>
              <a:gd name="connsiteY1" fmla="*/ 0 h 1508923"/>
              <a:gd name="connsiteX2" fmla="*/ 1484174 w 1484174"/>
              <a:gd name="connsiteY2" fmla="*/ 1508923 h 1508923"/>
              <a:gd name="connsiteX3" fmla="*/ 10127 w 1484174"/>
              <a:gd name="connsiteY3" fmla="*/ 1491989 h 1508923"/>
              <a:gd name="connsiteX4" fmla="*/ 166761 w 1484174"/>
              <a:gd name="connsiteY4" fmla="*/ 338666 h 1508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4174" h="1508923">
                <a:moveTo>
                  <a:pt x="166761" y="338666"/>
                </a:moveTo>
                <a:lnTo>
                  <a:pt x="1484174" y="0"/>
                </a:lnTo>
                <a:lnTo>
                  <a:pt x="1484174" y="1508923"/>
                </a:lnTo>
                <a:lnTo>
                  <a:pt x="10127" y="1491989"/>
                </a:lnTo>
                <a:cubicBezTo>
                  <a:pt x="-40850" y="1083207"/>
                  <a:pt x="114550" y="723107"/>
                  <a:pt x="166761" y="33866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61318ED-AD9A-4F7A-B426-1C11E9A31FBA}"/>
              </a:ext>
            </a:extLst>
          </p:cNvPr>
          <p:cNvSpPr/>
          <p:nvPr/>
        </p:nvSpPr>
        <p:spPr>
          <a:xfrm>
            <a:off x="4667861" y="984722"/>
            <a:ext cx="2153625" cy="51366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0B72FE3-ABAB-4D44-B548-78C5A3077008}"/>
              </a:ext>
            </a:extLst>
          </p:cNvPr>
          <p:cNvSpPr/>
          <p:nvPr/>
        </p:nvSpPr>
        <p:spPr>
          <a:xfrm>
            <a:off x="4270203" y="6121400"/>
            <a:ext cx="5102397" cy="172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itle 1">
            <a:extLst>
              <a:ext uri="{FF2B5EF4-FFF2-40B4-BE49-F238E27FC236}">
                <a16:creationId xmlns:a16="http://schemas.microsoft.com/office/drawing/2014/main" id="{7E567FF5-9DE9-4215-9620-9CFEC9B76DF4}"/>
              </a:ext>
            </a:extLst>
          </p:cNvPr>
          <p:cNvSpPr>
            <a:spLocks noGrp="1"/>
          </p:cNvSpPr>
          <p:nvPr>
            <p:ph type="title"/>
          </p:nvPr>
        </p:nvSpPr>
        <p:spPr>
          <a:xfrm>
            <a:off x="47045" y="33868"/>
            <a:ext cx="12097909" cy="575732"/>
          </a:xfrm>
        </p:spPr>
        <p:txBody>
          <a:bodyPr/>
          <a:lstStyle/>
          <a:p>
            <a:r>
              <a:rPr lang="en-US" dirty="0">
                <a:latin typeface="Segoe UI Semibold"/>
                <a:cs typeface="Segoe UI Semibold"/>
              </a:rPr>
              <a:t>Multi-Institutional Collaborations</a:t>
            </a:r>
          </a:p>
        </p:txBody>
      </p:sp>
      <p:sp>
        <p:nvSpPr>
          <p:cNvPr id="39" name="Text Box 5">
            <a:extLst>
              <a:ext uri="{FF2B5EF4-FFF2-40B4-BE49-F238E27FC236}">
                <a16:creationId xmlns:a16="http://schemas.microsoft.com/office/drawing/2014/main" id="{06978EEB-B420-4FAE-ABFD-2E256A980481}"/>
              </a:ext>
            </a:extLst>
          </p:cNvPr>
          <p:cNvSpPr txBox="1">
            <a:spLocks noChangeArrowheads="1"/>
          </p:cNvSpPr>
          <p:nvPr/>
        </p:nvSpPr>
        <p:spPr bwMode="auto">
          <a:xfrm>
            <a:off x="2446215" y="524983"/>
            <a:ext cx="4472595" cy="461665"/>
          </a:xfrm>
          <a:prstGeom prst="rect">
            <a:avLst/>
          </a:prstGeom>
          <a:noFill/>
          <a:ln w="9525">
            <a:noFill/>
            <a:miter lim="800000"/>
            <a:headEnd/>
            <a:tailEnd/>
          </a:ln>
          <a:effectLst/>
        </p:spPr>
        <p:txBody>
          <a:bodyPr wrap="square"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50000"/>
              </a:spcBef>
              <a:spcAft>
                <a:spcPct val="0"/>
              </a:spcAft>
            </a:pPr>
            <a:r>
              <a:rPr lang="en-US" sz="2400" dirty="0">
                <a:latin typeface="Segoe UI"/>
                <a:cs typeface="Segoe UI"/>
              </a:rPr>
              <a:t>Proposed Novel Paradigm:</a:t>
            </a:r>
            <a:endParaRPr lang="en-US" sz="2400" b="1" dirty="0">
              <a:latin typeface="Segoe UI"/>
              <a:cs typeface="Segoe UI"/>
            </a:endParaRPr>
          </a:p>
        </p:txBody>
      </p:sp>
      <p:sp>
        <p:nvSpPr>
          <p:cNvPr id="41" name="Rectangle 40">
            <a:extLst>
              <a:ext uri="{FF2B5EF4-FFF2-40B4-BE49-F238E27FC236}">
                <a16:creationId xmlns:a16="http://schemas.microsoft.com/office/drawing/2014/main" id="{08A4C1BE-8DD9-4FC9-A38C-F2913D6647C0}"/>
              </a:ext>
            </a:extLst>
          </p:cNvPr>
          <p:cNvSpPr/>
          <p:nvPr/>
        </p:nvSpPr>
        <p:spPr>
          <a:xfrm>
            <a:off x="2591851" y="6452449"/>
            <a:ext cx="1457708" cy="369332"/>
          </a:xfrm>
          <a:prstGeom prst="rect">
            <a:avLst/>
          </a:prstGeom>
        </p:spPr>
        <p:txBody>
          <a:bodyPr wrap="square" anchor="t">
            <a:spAutoFit/>
          </a:bodyPr>
          <a:lstStyle/>
          <a:p>
            <a:r>
              <a:rPr lang="en-US" b="1" i="1" dirty="0">
                <a:solidFill>
                  <a:srgbClr val="8F0101"/>
                </a:solidFill>
                <a:latin typeface="Segoe UI"/>
                <a:cs typeface="Segoe UI"/>
              </a:rPr>
              <a:t>www.fets.ai</a:t>
            </a:r>
            <a:endParaRPr lang="en-US" b="1" dirty="0">
              <a:solidFill>
                <a:srgbClr val="8F0101"/>
              </a:solidFill>
              <a:latin typeface="Segoe UI"/>
              <a:cs typeface="Segoe UI"/>
            </a:endParaRPr>
          </a:p>
        </p:txBody>
      </p:sp>
      <p:pic>
        <p:nvPicPr>
          <p:cNvPr id="43" name="Graphic 42">
            <a:extLst>
              <a:ext uri="{FF2B5EF4-FFF2-40B4-BE49-F238E27FC236}">
                <a16:creationId xmlns:a16="http://schemas.microsoft.com/office/drawing/2014/main" id="{AD509AF5-D4E7-4A64-9F06-14186EB64F8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576594" y="6454800"/>
            <a:ext cx="869621" cy="366981"/>
          </a:xfrm>
          <a:prstGeom prst="rect">
            <a:avLst/>
          </a:prstGeom>
        </p:spPr>
      </p:pic>
      <p:sp>
        <p:nvSpPr>
          <p:cNvPr id="2" name="Slide Number Placeholder 1">
            <a:extLst>
              <a:ext uri="{FF2B5EF4-FFF2-40B4-BE49-F238E27FC236}">
                <a16:creationId xmlns:a16="http://schemas.microsoft.com/office/drawing/2014/main" id="{3367E9D4-7779-4682-8B49-C156DEB3B883}"/>
              </a:ext>
            </a:extLst>
          </p:cNvPr>
          <p:cNvSpPr>
            <a:spLocks noGrp="1"/>
          </p:cNvSpPr>
          <p:nvPr>
            <p:ph type="sldNum" sz="quarter" idx="12"/>
          </p:nvPr>
        </p:nvSpPr>
        <p:spPr/>
        <p:txBody>
          <a:bodyPr/>
          <a:lstStyle/>
          <a:p>
            <a:fld id="{78FE42FA-0CD2-4FE2-BD1C-A5B227B42B63}" type="slidenum">
              <a:rPr lang="en-US" smtClean="0"/>
              <a:pPr/>
              <a:t>5</a:t>
            </a:fld>
            <a:endParaRPr lang="en-US" dirty="0"/>
          </a:p>
        </p:txBody>
      </p:sp>
      <p:sp>
        <p:nvSpPr>
          <p:cNvPr id="47" name="Rectangle: Rounded Corners 46">
            <a:extLst>
              <a:ext uri="{FF2B5EF4-FFF2-40B4-BE49-F238E27FC236}">
                <a16:creationId xmlns:a16="http://schemas.microsoft.com/office/drawing/2014/main" id="{8584F7E5-2CE5-4BF1-97D5-1F57D909E811}"/>
              </a:ext>
            </a:extLst>
          </p:cNvPr>
          <p:cNvSpPr/>
          <p:nvPr/>
        </p:nvSpPr>
        <p:spPr>
          <a:xfrm>
            <a:off x="4412975" y="956012"/>
            <a:ext cx="6585395" cy="5315837"/>
          </a:xfrm>
          <a:prstGeom prst="roundRect">
            <a:avLst>
              <a:gd name="adj" fmla="val 3018"/>
            </a:avLst>
          </a:prstGeom>
          <a:noFill/>
          <a:ln w="28575">
            <a:solidFill>
              <a:srgbClr val="13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udio 4">
            <a:hlinkClick r:id="" action="ppaction://media"/>
            <a:extLst>
              <a:ext uri="{FF2B5EF4-FFF2-40B4-BE49-F238E27FC236}">
                <a16:creationId xmlns:a16="http://schemas.microsoft.com/office/drawing/2014/main" id="{24DF94A4-111F-4D7E-8D84-9308A10188A2}"/>
              </a:ext>
            </a:extLst>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11633200" y="6299200"/>
            <a:ext cx="406400" cy="406400"/>
          </a:xfrm>
          <a:prstGeom prst="rect">
            <a:avLst/>
          </a:prstGeom>
        </p:spPr>
      </p:pic>
      <p:sp>
        <p:nvSpPr>
          <p:cNvPr id="48" name="Rectangle 47">
            <a:extLst>
              <a:ext uri="{FF2B5EF4-FFF2-40B4-BE49-F238E27FC236}">
                <a16:creationId xmlns:a16="http://schemas.microsoft.com/office/drawing/2014/main" id="{C120E8B4-8D49-492C-B9A1-5A2B652D3596}"/>
              </a:ext>
            </a:extLst>
          </p:cNvPr>
          <p:cNvSpPr/>
          <p:nvPr/>
        </p:nvSpPr>
        <p:spPr>
          <a:xfrm>
            <a:off x="8953405" y="6454800"/>
            <a:ext cx="1879507" cy="369332"/>
          </a:xfrm>
          <a:prstGeom prst="rect">
            <a:avLst/>
          </a:prstGeom>
        </p:spPr>
        <p:txBody>
          <a:bodyPr wrap="square" anchor="t">
            <a:spAutoFit/>
          </a:bodyPr>
          <a:lstStyle/>
          <a:p>
            <a:r>
              <a:rPr lang="en-US" b="1" dirty="0">
                <a:solidFill>
                  <a:srgbClr val="002243"/>
                </a:solidFill>
                <a:latin typeface="Segoe UI"/>
                <a:cs typeface="Segoe UI"/>
              </a:rPr>
              <a:t>contact@fets.ai</a:t>
            </a:r>
          </a:p>
        </p:txBody>
      </p:sp>
      <p:grpSp>
        <p:nvGrpSpPr>
          <p:cNvPr id="7" name="Group 6">
            <a:extLst>
              <a:ext uri="{FF2B5EF4-FFF2-40B4-BE49-F238E27FC236}">
                <a16:creationId xmlns:a16="http://schemas.microsoft.com/office/drawing/2014/main" id="{A62CD33F-1CEB-44D5-8DD6-3674DC3D4B9A}"/>
              </a:ext>
            </a:extLst>
          </p:cNvPr>
          <p:cNvGrpSpPr/>
          <p:nvPr/>
        </p:nvGrpSpPr>
        <p:grpSpPr>
          <a:xfrm>
            <a:off x="22477" y="1234049"/>
            <a:ext cx="3808522" cy="3145689"/>
            <a:chOff x="22477" y="1234049"/>
            <a:chExt cx="3808522" cy="3145689"/>
          </a:xfrm>
        </p:grpSpPr>
        <p:grpSp>
          <p:nvGrpSpPr>
            <p:cNvPr id="25" name="Group 24">
              <a:extLst>
                <a:ext uri="{FF2B5EF4-FFF2-40B4-BE49-F238E27FC236}">
                  <a16:creationId xmlns:a16="http://schemas.microsoft.com/office/drawing/2014/main" id="{8830D44C-AC27-4C45-B8A3-810C6E77E02C}"/>
                </a:ext>
              </a:extLst>
            </p:cNvPr>
            <p:cNvGrpSpPr/>
            <p:nvPr/>
          </p:nvGrpSpPr>
          <p:grpSpPr>
            <a:xfrm>
              <a:off x="22477" y="1234049"/>
              <a:ext cx="3808522" cy="3145689"/>
              <a:chOff x="20834" y="577592"/>
              <a:chExt cx="4036953" cy="3334365"/>
            </a:xfrm>
          </p:grpSpPr>
          <p:pic>
            <p:nvPicPr>
              <p:cNvPr id="26" name="Picture 25" descr="A picture containing person, person, indoor, ceiling&#10;&#10;Description automatically generated">
                <a:extLst>
                  <a:ext uri="{FF2B5EF4-FFF2-40B4-BE49-F238E27FC236}">
                    <a16:creationId xmlns:a16="http://schemas.microsoft.com/office/drawing/2014/main" id="{D82B5318-ACE3-4552-BC67-FFF19646932B}"/>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570" t="7728" r="20657" b="30786"/>
              <a:stretch/>
            </p:blipFill>
            <p:spPr>
              <a:xfrm>
                <a:off x="1358268" y="577592"/>
                <a:ext cx="1300018" cy="1350639"/>
              </a:xfrm>
              <a:prstGeom prst="rect">
                <a:avLst/>
              </a:prstGeom>
            </p:spPr>
          </p:pic>
          <p:pic>
            <p:nvPicPr>
              <p:cNvPr id="27" name="Picture 26" descr="A person with a beard&#10;&#10;Description automatically generated with medium confidence">
                <a:extLst>
                  <a:ext uri="{FF2B5EF4-FFF2-40B4-BE49-F238E27FC236}">
                    <a16:creationId xmlns:a16="http://schemas.microsoft.com/office/drawing/2014/main" id="{99A31BF0-2A47-4214-8794-AE7FE058D0D0}"/>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8869" r="15619" b="46788"/>
              <a:stretch/>
            </p:blipFill>
            <p:spPr>
              <a:xfrm>
                <a:off x="20834" y="577592"/>
                <a:ext cx="1309432" cy="1350639"/>
              </a:xfrm>
              <a:prstGeom prst="rect">
                <a:avLst/>
              </a:prstGeom>
            </p:spPr>
          </p:pic>
          <p:pic>
            <p:nvPicPr>
              <p:cNvPr id="28" name="Picture 27" descr="A person wearing glasses&#10;&#10;Description automatically generated with medium confidence">
                <a:extLst>
                  <a:ext uri="{FF2B5EF4-FFF2-40B4-BE49-F238E27FC236}">
                    <a16:creationId xmlns:a16="http://schemas.microsoft.com/office/drawing/2014/main" id="{964743C9-7369-4843-BF47-39E43DC9CB5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44316" y="577592"/>
                <a:ext cx="1313471" cy="1350639"/>
              </a:xfrm>
              <a:prstGeom prst="rect">
                <a:avLst/>
              </a:prstGeom>
            </p:spPr>
          </p:pic>
          <p:pic>
            <p:nvPicPr>
              <p:cNvPr id="30" name="Picture 29" descr="A person wearing glasses&#10;&#10;Description automatically generated with medium confidence">
                <a:extLst>
                  <a:ext uri="{FF2B5EF4-FFF2-40B4-BE49-F238E27FC236}">
                    <a16:creationId xmlns:a16="http://schemas.microsoft.com/office/drawing/2014/main" id="{E34311E5-87EF-4671-BA34-6D099C65E338}"/>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5389" r="6652" b="8988"/>
              <a:stretch/>
            </p:blipFill>
            <p:spPr>
              <a:xfrm>
                <a:off x="1353562" y="2294288"/>
                <a:ext cx="1309430" cy="1354876"/>
              </a:xfrm>
              <a:prstGeom prst="rect">
                <a:avLst/>
              </a:prstGeom>
            </p:spPr>
          </p:pic>
          <p:sp>
            <p:nvSpPr>
              <p:cNvPr id="31" name="TextBox 30">
                <a:extLst>
                  <a:ext uri="{FF2B5EF4-FFF2-40B4-BE49-F238E27FC236}">
                    <a16:creationId xmlns:a16="http://schemas.microsoft.com/office/drawing/2014/main" id="{1C99D7B5-C290-4C12-BE82-CA8174FF008C}"/>
                  </a:ext>
                </a:extLst>
              </p:cNvPr>
              <p:cNvSpPr txBox="1"/>
              <p:nvPr/>
            </p:nvSpPr>
            <p:spPr>
              <a:xfrm>
                <a:off x="25542" y="1890108"/>
                <a:ext cx="1304725" cy="293613"/>
              </a:xfrm>
              <a:prstGeom prst="rect">
                <a:avLst/>
              </a:prstGeom>
              <a:noFill/>
              <a:ln>
                <a:noFill/>
              </a:ln>
            </p:spPr>
            <p:txBody>
              <a:bodyPr wrap="square" rtlCol="0">
                <a:spAutoFit/>
              </a:bodyPr>
              <a:lstStyle/>
              <a:p>
                <a:pPr algn="ctr"/>
                <a:r>
                  <a:rPr lang="da-DK" sz="1200" dirty="0">
                    <a:latin typeface="Segoe UI" panose="020B0502040204020203" pitchFamily="34" charset="0"/>
                    <a:cs typeface="Segoe UI" panose="020B0502040204020203" pitchFamily="34" charset="0"/>
                  </a:rPr>
                  <a:t>Micah Sheller</a:t>
                </a:r>
              </a:p>
            </p:txBody>
          </p:sp>
          <p:sp>
            <p:nvSpPr>
              <p:cNvPr id="32" name="TextBox 31">
                <a:extLst>
                  <a:ext uri="{FF2B5EF4-FFF2-40B4-BE49-F238E27FC236}">
                    <a16:creationId xmlns:a16="http://schemas.microsoft.com/office/drawing/2014/main" id="{A5A3F550-EE0E-480D-8D94-2381E895331A}"/>
                  </a:ext>
                </a:extLst>
              </p:cNvPr>
              <p:cNvSpPr txBox="1"/>
              <p:nvPr/>
            </p:nvSpPr>
            <p:spPr>
              <a:xfrm>
                <a:off x="1262232" y="1889450"/>
                <a:ext cx="1492090" cy="293613"/>
              </a:xfrm>
              <a:prstGeom prst="rect">
                <a:avLst/>
              </a:prstGeom>
              <a:noFill/>
              <a:ln>
                <a:noFill/>
              </a:ln>
            </p:spPr>
            <p:txBody>
              <a:bodyPr wrap="square" rtlCol="0">
                <a:spAutoFit/>
              </a:bodyPr>
              <a:lstStyle/>
              <a:p>
                <a:pPr algn="ctr"/>
                <a:r>
                  <a:rPr lang="da-DK" sz="1200" dirty="0">
                    <a:latin typeface="Segoe UI" panose="020B0502040204020203" pitchFamily="34" charset="0"/>
                    <a:cs typeface="Segoe UI" panose="020B0502040204020203" pitchFamily="34" charset="0"/>
                  </a:rPr>
                  <a:t>Brandon Edwards</a:t>
                </a:r>
              </a:p>
            </p:txBody>
          </p:sp>
          <p:sp>
            <p:nvSpPr>
              <p:cNvPr id="33" name="TextBox 32">
                <a:extLst>
                  <a:ext uri="{FF2B5EF4-FFF2-40B4-BE49-F238E27FC236}">
                    <a16:creationId xmlns:a16="http://schemas.microsoft.com/office/drawing/2014/main" id="{47B7B27B-D050-4107-A187-162D41ED157B}"/>
                  </a:ext>
                </a:extLst>
              </p:cNvPr>
              <p:cNvSpPr txBox="1"/>
              <p:nvPr/>
            </p:nvSpPr>
            <p:spPr>
              <a:xfrm>
                <a:off x="2748761" y="1882903"/>
                <a:ext cx="1304580" cy="293613"/>
              </a:xfrm>
              <a:prstGeom prst="rect">
                <a:avLst/>
              </a:prstGeom>
              <a:noFill/>
              <a:ln>
                <a:noFill/>
              </a:ln>
            </p:spPr>
            <p:txBody>
              <a:bodyPr wrap="square" rtlCol="0">
                <a:spAutoFit/>
              </a:bodyPr>
              <a:lstStyle/>
              <a:p>
                <a:pPr algn="ctr"/>
                <a:r>
                  <a:rPr lang="da-DK" sz="1200" dirty="0">
                    <a:latin typeface="Segoe UI" panose="020B0502040204020203" pitchFamily="34" charset="0"/>
                    <a:cs typeface="Segoe UI" panose="020B0502040204020203" pitchFamily="34" charset="0"/>
                  </a:rPr>
                  <a:t>Jason Martin</a:t>
                </a:r>
              </a:p>
            </p:txBody>
          </p:sp>
          <p:sp>
            <p:nvSpPr>
              <p:cNvPr id="34" name="TextBox 33">
                <a:extLst>
                  <a:ext uri="{FF2B5EF4-FFF2-40B4-BE49-F238E27FC236}">
                    <a16:creationId xmlns:a16="http://schemas.microsoft.com/office/drawing/2014/main" id="{4B41FB20-5272-4DE8-9059-B0AF9D94C616}"/>
                  </a:ext>
                </a:extLst>
              </p:cNvPr>
              <p:cNvSpPr txBox="1"/>
              <p:nvPr/>
            </p:nvSpPr>
            <p:spPr>
              <a:xfrm>
                <a:off x="22626" y="3618344"/>
                <a:ext cx="1305211" cy="293613"/>
              </a:xfrm>
              <a:prstGeom prst="rect">
                <a:avLst/>
              </a:prstGeom>
              <a:noFill/>
              <a:ln>
                <a:noFill/>
              </a:ln>
            </p:spPr>
            <p:txBody>
              <a:bodyPr wrap="square" rtlCol="0">
                <a:spAutoFit/>
              </a:bodyPr>
              <a:lstStyle/>
              <a:p>
                <a:pPr algn="ctr"/>
                <a:r>
                  <a:rPr lang="da-DK" sz="1200" dirty="0">
                    <a:latin typeface="Segoe UI" panose="020B0502040204020203" pitchFamily="34" charset="0"/>
                    <a:cs typeface="Segoe UI" panose="020B0502040204020203" pitchFamily="34" charset="0"/>
                  </a:rPr>
                  <a:t>Sarthak Pati</a:t>
                </a:r>
              </a:p>
            </p:txBody>
          </p:sp>
          <p:sp>
            <p:nvSpPr>
              <p:cNvPr id="35" name="TextBox 34">
                <a:extLst>
                  <a:ext uri="{FF2B5EF4-FFF2-40B4-BE49-F238E27FC236}">
                    <a16:creationId xmlns:a16="http://schemas.microsoft.com/office/drawing/2014/main" id="{E4AE8C24-D3BA-4760-958A-CB6854F38EDB}"/>
                  </a:ext>
                </a:extLst>
              </p:cNvPr>
              <p:cNvSpPr txBox="1"/>
              <p:nvPr/>
            </p:nvSpPr>
            <p:spPr>
              <a:xfrm>
                <a:off x="1343052" y="3609381"/>
                <a:ext cx="1304725" cy="293613"/>
              </a:xfrm>
              <a:prstGeom prst="rect">
                <a:avLst/>
              </a:prstGeom>
              <a:noFill/>
              <a:ln>
                <a:noFill/>
              </a:ln>
            </p:spPr>
            <p:txBody>
              <a:bodyPr wrap="square" rtlCol="0">
                <a:spAutoFit/>
              </a:bodyPr>
              <a:lstStyle/>
              <a:p>
                <a:pPr algn="ctr"/>
                <a:r>
                  <a:rPr lang="da-DK" sz="1200" dirty="0">
                    <a:latin typeface="Segoe UI" panose="020B0502040204020203" pitchFamily="34" charset="0"/>
                    <a:cs typeface="Segoe UI" panose="020B0502040204020203" pitchFamily="34" charset="0"/>
                  </a:rPr>
                  <a:t>Ujjwal Baid</a:t>
                </a:r>
              </a:p>
            </p:txBody>
          </p:sp>
          <p:sp>
            <p:nvSpPr>
              <p:cNvPr id="36" name="TextBox 35">
                <a:extLst>
                  <a:ext uri="{FF2B5EF4-FFF2-40B4-BE49-F238E27FC236}">
                    <a16:creationId xmlns:a16="http://schemas.microsoft.com/office/drawing/2014/main" id="{85E5DD4C-FF94-40C2-9D5C-52CC045634DC}"/>
                  </a:ext>
                </a:extLst>
              </p:cNvPr>
              <p:cNvSpPr txBox="1"/>
              <p:nvPr/>
            </p:nvSpPr>
            <p:spPr>
              <a:xfrm>
                <a:off x="2725409" y="3605656"/>
                <a:ext cx="1304725" cy="293613"/>
              </a:xfrm>
              <a:prstGeom prst="rect">
                <a:avLst/>
              </a:prstGeom>
              <a:noFill/>
              <a:ln>
                <a:noFill/>
              </a:ln>
            </p:spPr>
            <p:txBody>
              <a:bodyPr wrap="square" rtlCol="0">
                <a:spAutoFit/>
              </a:bodyPr>
              <a:lstStyle/>
              <a:p>
                <a:pPr algn="ctr"/>
                <a:r>
                  <a:rPr lang="da-DK" sz="1200" dirty="0">
                    <a:latin typeface="Segoe UI" panose="020B0502040204020203" pitchFamily="34" charset="0"/>
                    <a:cs typeface="Segoe UI" panose="020B0502040204020203" pitchFamily="34" charset="0"/>
                  </a:rPr>
                  <a:t>Spyridon Bakas</a:t>
                </a:r>
              </a:p>
            </p:txBody>
          </p:sp>
          <p:pic>
            <p:nvPicPr>
              <p:cNvPr id="37" name="Picture 36" descr="A person in a suit&#10;&#10;Description automatically generated with medium confidence">
                <a:extLst>
                  <a:ext uri="{FF2B5EF4-FFF2-40B4-BE49-F238E27FC236}">
                    <a16:creationId xmlns:a16="http://schemas.microsoft.com/office/drawing/2014/main" id="{1295CBC9-D94B-41A9-8726-0A56A48C6382}"/>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20154" t="1194" r="27619" b="39234"/>
              <a:stretch/>
            </p:blipFill>
            <p:spPr>
              <a:xfrm>
                <a:off x="2724923" y="2296522"/>
                <a:ext cx="1300018" cy="1348749"/>
              </a:xfrm>
              <a:prstGeom prst="rect">
                <a:avLst/>
              </a:prstGeom>
            </p:spPr>
          </p:pic>
        </p:grpSp>
        <p:pic>
          <p:nvPicPr>
            <p:cNvPr id="6" name="Picture 5" descr="A person wearing glasses&#10;&#10;Description automatically generated with medium confidence">
              <a:extLst>
                <a:ext uri="{FF2B5EF4-FFF2-40B4-BE49-F238E27FC236}">
                  <a16:creationId xmlns:a16="http://schemas.microsoft.com/office/drawing/2014/main" id="{787BE286-C082-475F-A937-E458EDE3BC6A}"/>
                </a:ext>
              </a:extLst>
            </p:cNvPr>
            <p:cNvPicPr>
              <a:picLocks noChangeAspect="1"/>
            </p:cNvPicPr>
            <p:nvPr/>
          </p:nvPicPr>
          <p:blipFill rotWithShape="1">
            <a:blip r:embed="rId15">
              <a:extLst>
                <a:ext uri="{28A0092B-C50C-407E-A947-70E740481C1C}">
                  <a14:useLocalDpi xmlns:a14="http://schemas.microsoft.com/office/drawing/2010/main" val="0"/>
                </a:ext>
              </a:extLst>
            </a:blip>
            <a:srcRect l="12739" t="15510" r="15340" b="19273"/>
            <a:stretch/>
          </p:blipFill>
          <p:spPr>
            <a:xfrm>
              <a:off x="29065" y="2853604"/>
              <a:ext cx="1230897" cy="1272429"/>
            </a:xfrm>
            <a:prstGeom prst="rect">
              <a:avLst/>
            </a:prstGeom>
          </p:spPr>
        </p:pic>
      </p:grpSp>
      <p:grpSp>
        <p:nvGrpSpPr>
          <p:cNvPr id="12" name="Group 11">
            <a:extLst>
              <a:ext uri="{FF2B5EF4-FFF2-40B4-BE49-F238E27FC236}">
                <a16:creationId xmlns:a16="http://schemas.microsoft.com/office/drawing/2014/main" id="{8E16360C-ED6B-43DE-A100-DF63FCDBB835}"/>
              </a:ext>
            </a:extLst>
          </p:cNvPr>
          <p:cNvGrpSpPr/>
          <p:nvPr/>
        </p:nvGrpSpPr>
        <p:grpSpPr>
          <a:xfrm>
            <a:off x="10293183" y="202568"/>
            <a:ext cx="1860013" cy="1616208"/>
            <a:chOff x="2486041" y="4505191"/>
            <a:chExt cx="1860013" cy="1616208"/>
          </a:xfrm>
        </p:grpSpPr>
        <p:pic>
          <p:nvPicPr>
            <p:cNvPr id="4" name="Picture 3" descr="Icon&#10;&#10;Description automatically generated">
              <a:extLst>
                <a:ext uri="{FF2B5EF4-FFF2-40B4-BE49-F238E27FC236}">
                  <a16:creationId xmlns:a16="http://schemas.microsoft.com/office/drawing/2014/main" id="{68B3BC84-94BF-410C-A82A-2F96A91DD5A2}"/>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486041" y="4505191"/>
              <a:ext cx="1856828" cy="1616208"/>
            </a:xfrm>
            <a:prstGeom prst="rect">
              <a:avLst/>
            </a:prstGeom>
          </p:spPr>
        </p:pic>
        <p:sp>
          <p:nvSpPr>
            <p:cNvPr id="46" name="Text Placeholder 3">
              <a:extLst>
                <a:ext uri="{FF2B5EF4-FFF2-40B4-BE49-F238E27FC236}">
                  <a16:creationId xmlns:a16="http://schemas.microsoft.com/office/drawing/2014/main" id="{9338639A-08B6-4A2E-8734-5ACD1D3CF1E7}"/>
                </a:ext>
              </a:extLst>
            </p:cNvPr>
            <p:cNvSpPr txBox="1">
              <a:spLocks/>
            </p:cNvSpPr>
            <p:nvPr/>
          </p:nvSpPr>
          <p:spPr>
            <a:xfrm>
              <a:off x="3003523" y="5238812"/>
              <a:ext cx="1342531" cy="841168"/>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Clr>
                  <a:srgbClr val="800000"/>
                </a:buClr>
                <a:buFont typeface="Arial" panose="020B0604020202020204" pitchFamily="34" charset="0"/>
                <a:buNone/>
                <a:defRPr sz="2400" b="1" kern="1200">
                  <a:solidFill>
                    <a:schemeClr val="tx1"/>
                  </a:solidFill>
                  <a:latin typeface="Segoe UI" panose="020B0502040204020203" pitchFamily="34" charset="0"/>
                  <a:ea typeface="+mn-ea"/>
                  <a:cs typeface="Segoe UI" panose="020B0502040204020203" pitchFamily="34" charset="0"/>
                </a:defRPr>
              </a:lvl1pPr>
              <a:lvl2pPr marL="457200" indent="0" algn="l" defTabSz="914400" rtl="0" eaLnBrk="1" latinLnBrk="0" hangingPunct="1">
                <a:lnSpc>
                  <a:spcPct val="90000"/>
                </a:lnSpc>
                <a:spcBef>
                  <a:spcPts val="500"/>
                </a:spcBef>
                <a:buClr>
                  <a:srgbClr val="326B8B"/>
                </a:buClr>
                <a:buFont typeface="Arial" panose="020B0604020202020204" pitchFamily="34" charset="0"/>
                <a:buNone/>
                <a:defRPr sz="2000" b="1" kern="1200">
                  <a:solidFill>
                    <a:schemeClr val="tx1"/>
                  </a:solidFill>
                  <a:latin typeface="Segoe UI" panose="020B0502040204020203" pitchFamily="34" charset="0"/>
                  <a:ea typeface="+mn-ea"/>
                  <a:cs typeface="Segoe UI" panose="020B0502040204020203" pitchFamily="34" charset="0"/>
                </a:defRPr>
              </a:lvl2pPr>
              <a:lvl3pPr marL="914400" indent="0" algn="l" defTabSz="914400" rtl="0" eaLnBrk="1" latinLnBrk="0" hangingPunct="1">
                <a:lnSpc>
                  <a:spcPct val="90000"/>
                </a:lnSpc>
                <a:spcBef>
                  <a:spcPts val="500"/>
                </a:spcBef>
                <a:buClr>
                  <a:srgbClr val="002243"/>
                </a:buClr>
                <a:buFont typeface="Arial" panose="020B0604020202020204" pitchFamily="34" charset="0"/>
                <a:buNone/>
                <a:defRPr sz="1800" b="1" kern="1200">
                  <a:solidFill>
                    <a:schemeClr val="tx1"/>
                  </a:solidFill>
                  <a:latin typeface="Segoe UI" panose="020B0502040204020203" pitchFamily="34" charset="0"/>
                  <a:ea typeface="+mn-ea"/>
                  <a:cs typeface="Segoe UI" panose="020B0502040204020203"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Segoe UI" panose="020B0502040204020203" pitchFamily="34" charset="0"/>
                  <a:ea typeface="+mn-ea"/>
                  <a:cs typeface="Segoe UI" panose="020B0502040204020203"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Segoe UI" panose="020B0502040204020203" pitchFamily="34" charset="0"/>
                  <a:ea typeface="+mn-ea"/>
                  <a:cs typeface="Segoe UI" panose="020B0502040204020203"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sz="2000" dirty="0">
                  <a:solidFill>
                    <a:schemeClr val="bg1"/>
                  </a:solidFill>
                  <a:latin typeface="Segoe UI Semibold" panose="020B0702040204020203" pitchFamily="34" charset="0"/>
                  <a:cs typeface="Segoe UI Semibold" panose="020B0702040204020203" pitchFamily="34" charset="0"/>
                </a:rPr>
                <a:t>UNLOCKS Data Silos</a:t>
              </a:r>
            </a:p>
          </p:txBody>
        </p:sp>
      </p:grpSp>
      <p:pic>
        <p:nvPicPr>
          <p:cNvPr id="22" name="Picture 21">
            <a:extLst>
              <a:ext uri="{FF2B5EF4-FFF2-40B4-BE49-F238E27FC236}">
                <a16:creationId xmlns:a16="http://schemas.microsoft.com/office/drawing/2014/main" id="{B2FB0D8E-459B-4CFA-AE5A-E6A4091D1C01}"/>
              </a:ext>
            </a:extLst>
          </p:cNvPr>
          <p:cNvPicPr>
            <a:picLocks noChangeAspect="1"/>
          </p:cNvPicPr>
          <p:nvPr/>
        </p:nvPicPr>
        <p:blipFill rotWithShape="1">
          <a:blip r:embed="rId17"/>
          <a:srcRect l="386" t="1258" r="911" b="636"/>
          <a:stretch/>
        </p:blipFill>
        <p:spPr>
          <a:xfrm>
            <a:off x="85215" y="4354949"/>
            <a:ext cx="3623387" cy="1930710"/>
          </a:xfrm>
          <a:prstGeom prst="rect">
            <a:avLst/>
          </a:prstGeom>
        </p:spPr>
      </p:pic>
    </p:spTree>
    <p:custDataLst>
      <p:tags r:id="rId1"/>
    </p:custDataLst>
    <p:extLst>
      <p:ext uri="{BB962C8B-B14F-4D97-AF65-F5344CB8AC3E}">
        <p14:creationId xmlns:p14="http://schemas.microsoft.com/office/powerpoint/2010/main" val="2917432450"/>
      </p:ext>
    </p:extLst>
  </p:cSld>
  <p:clrMapOvr>
    <a:masterClrMapping/>
  </p:clrMapOvr>
  <p:transition advTm="32749">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39">
                                            <p:txEl>
                                              <p:pRg st="0" end="0"/>
                                            </p:txEl>
                                          </p:spTgt>
                                        </p:tgtEl>
                                        <p:attrNameLst>
                                          <p:attrName>style.visibility</p:attrName>
                                        </p:attrNameLst>
                                      </p:cBhvr>
                                      <p:to>
                                        <p:strVal val="visible"/>
                                      </p:to>
                                    </p:set>
                                    <p:animEffect transition="in" filter="fade">
                                      <p:cBhvr>
                                        <p:cTn id="10" dur="500"/>
                                        <p:tgtEl>
                                          <p:spTgt spid="3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500"/>
                                        <p:tgtEl>
                                          <p:spTgt spid="40"/>
                                        </p:tgtEl>
                                      </p:cBhvr>
                                    </p:animEffect>
                                  </p:childTnLst>
                                </p:cTn>
                              </p:par>
                              <p:par>
                                <p:cTn id="16" presetID="10" presetClass="entr" presetSubtype="0" fill="hold" nodeType="with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fade">
                                      <p:cBhvr>
                                        <p:cTn id="18" dur="500"/>
                                        <p:tgtEl>
                                          <p:spTgt spid="43"/>
                                        </p:tgtEl>
                                      </p:cBhvr>
                                    </p:animEffect>
                                  </p:childTnLst>
                                </p:cTn>
                              </p:par>
                              <p:par>
                                <p:cTn id="19" presetID="10"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0" nodeType="clickEffect">
                                  <p:stCondLst>
                                    <p:cond delay="0"/>
                                  </p:stCondLst>
                                  <p:childTnLst>
                                    <p:animEffect transition="out" filter="fade">
                                      <p:cBhvr>
                                        <p:cTn id="25" dur="500"/>
                                        <p:tgtEl>
                                          <p:spTgt spid="11"/>
                                        </p:tgtEl>
                                      </p:cBhvr>
                                    </p:animEffect>
                                    <p:set>
                                      <p:cBhvr>
                                        <p:cTn id="26" dur="1" fill="hold">
                                          <p:stCondLst>
                                            <p:cond delay="499"/>
                                          </p:stCondLst>
                                        </p:cTn>
                                        <p:tgtEl>
                                          <p:spTgt spid="1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7"/>
                                        </p:tgtEl>
                                      </p:cBhvr>
                                    </p:animEffect>
                                    <p:set>
                                      <p:cBhvr>
                                        <p:cTn id="31" dur="1" fill="hold">
                                          <p:stCondLst>
                                            <p:cond delay="499"/>
                                          </p:stCondLst>
                                        </p:cTn>
                                        <p:tgtEl>
                                          <p:spTgt spid="17"/>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14"/>
                                        </p:tgtEl>
                                      </p:cBhvr>
                                    </p:animEffect>
                                    <p:set>
                                      <p:cBhvr>
                                        <p:cTn id="34" dur="1" fill="hold">
                                          <p:stCondLst>
                                            <p:cond delay="499"/>
                                          </p:stCondLst>
                                        </p:cTn>
                                        <p:tgtEl>
                                          <p:spTgt spid="14"/>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par>
                                <p:cTn id="38" presetID="10" presetClass="exit" presetSubtype="0" fill="hold" grpId="0" nodeType="withEffect">
                                  <p:stCondLst>
                                    <p:cond delay="0"/>
                                  </p:stCondLst>
                                  <p:childTnLst>
                                    <p:animEffect transition="out" filter="fade">
                                      <p:cBhvr>
                                        <p:cTn id="39" dur="500"/>
                                        <p:tgtEl>
                                          <p:spTgt spid="16"/>
                                        </p:tgtEl>
                                      </p:cBhvr>
                                    </p:animEffect>
                                    <p:set>
                                      <p:cBhvr>
                                        <p:cTn id="40" dur="1" fill="hold">
                                          <p:stCondLst>
                                            <p:cond delay="499"/>
                                          </p:stCondLst>
                                        </p:cTn>
                                        <p:tgtEl>
                                          <p:spTgt spid="16"/>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0" nodeType="clickEffect">
                                  <p:stCondLst>
                                    <p:cond delay="0"/>
                                  </p:stCondLst>
                                  <p:childTnLst>
                                    <p:animEffect transition="out" filter="fade">
                                      <p:cBhvr>
                                        <p:cTn id="44" dur="500"/>
                                        <p:tgtEl>
                                          <p:spTgt spid="18"/>
                                        </p:tgtEl>
                                      </p:cBhvr>
                                    </p:animEffect>
                                    <p:set>
                                      <p:cBhvr>
                                        <p:cTn id="45" dur="1" fill="hold">
                                          <p:stCondLst>
                                            <p:cond delay="499"/>
                                          </p:stCondLst>
                                        </p:cTn>
                                        <p:tgtEl>
                                          <p:spTgt spid="18"/>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0" nodeType="clickEffect">
                                  <p:stCondLst>
                                    <p:cond delay="0"/>
                                  </p:stCondLst>
                                  <p:childTnLst>
                                    <p:animEffect transition="out" filter="fade">
                                      <p:cBhvr>
                                        <p:cTn id="49" dur="500"/>
                                        <p:tgtEl>
                                          <p:spTgt spid="19"/>
                                        </p:tgtEl>
                                      </p:cBhvr>
                                    </p:animEffect>
                                    <p:set>
                                      <p:cBhvr>
                                        <p:cTn id="50" dur="1" fill="hold">
                                          <p:stCondLst>
                                            <p:cond delay="499"/>
                                          </p:stCondLst>
                                        </p:cTn>
                                        <p:tgtEl>
                                          <p:spTgt spid="19"/>
                                        </p:tgtEl>
                                        <p:attrNameLst>
                                          <p:attrName>style.visibility</p:attrName>
                                        </p:attrNameLst>
                                      </p:cBhvr>
                                      <p:to>
                                        <p:strVal val="hidden"/>
                                      </p:to>
                                    </p:set>
                                  </p:childTnLst>
                                </p:cTn>
                              </p:par>
                              <p:par>
                                <p:cTn id="51" presetID="10" presetClass="exit" presetSubtype="0" fill="hold" grpId="0" nodeType="withEffect">
                                  <p:stCondLst>
                                    <p:cond delay="0"/>
                                  </p:stCondLst>
                                  <p:childTnLst>
                                    <p:animEffect transition="out" filter="fade">
                                      <p:cBhvr>
                                        <p:cTn id="52" dur="500"/>
                                        <p:tgtEl>
                                          <p:spTgt spid="24"/>
                                        </p:tgtEl>
                                      </p:cBhvr>
                                    </p:animEffect>
                                    <p:set>
                                      <p:cBhvr>
                                        <p:cTn id="53" dur="1" fill="hold">
                                          <p:stCondLst>
                                            <p:cond delay="499"/>
                                          </p:stCondLst>
                                        </p:cTn>
                                        <p:tgtEl>
                                          <p:spTgt spid="24"/>
                                        </p:tgtEl>
                                        <p:attrNameLst>
                                          <p:attrName>style.visibility</p:attrName>
                                        </p:attrNameLst>
                                      </p:cBhvr>
                                      <p:to>
                                        <p:strVal val="hidden"/>
                                      </p:to>
                                    </p:set>
                                  </p:childTnLst>
                                </p:cTn>
                              </p:par>
                              <p:par>
                                <p:cTn id="54" presetID="10" presetClass="exit" presetSubtype="0" fill="hold" grpId="0" nodeType="withEffect">
                                  <p:stCondLst>
                                    <p:cond delay="0"/>
                                  </p:stCondLst>
                                  <p:childTnLst>
                                    <p:animEffect transition="out" filter="fade">
                                      <p:cBhvr>
                                        <p:cTn id="55" dur="500"/>
                                        <p:tgtEl>
                                          <p:spTgt spid="20"/>
                                        </p:tgtEl>
                                      </p:cBhvr>
                                    </p:animEffect>
                                    <p:set>
                                      <p:cBhvr>
                                        <p:cTn id="56" dur="1" fill="hold">
                                          <p:stCondLst>
                                            <p:cond delay="499"/>
                                          </p:stCondLst>
                                        </p:cTn>
                                        <p:tgtEl>
                                          <p:spTgt spid="20"/>
                                        </p:tgtEl>
                                        <p:attrNameLst>
                                          <p:attrName>style.visibility</p:attrName>
                                        </p:attrNameLst>
                                      </p:cBhvr>
                                      <p:to>
                                        <p:strVal val="hidden"/>
                                      </p:to>
                                    </p:set>
                                  </p:childTnLst>
                                </p:cTn>
                              </p:par>
                              <p:par>
                                <p:cTn id="57" presetID="10" presetClass="exit" presetSubtype="0" fill="hold" grpId="0" nodeType="withEffect">
                                  <p:stCondLst>
                                    <p:cond delay="0"/>
                                  </p:stCondLst>
                                  <p:childTnLst>
                                    <p:animEffect transition="out" filter="fade">
                                      <p:cBhvr>
                                        <p:cTn id="58" dur="500"/>
                                        <p:tgtEl>
                                          <p:spTgt spid="9"/>
                                        </p:tgtEl>
                                      </p:cBhvr>
                                    </p:animEffect>
                                    <p:set>
                                      <p:cBhvr>
                                        <p:cTn id="59" dur="1" fill="hold">
                                          <p:stCondLst>
                                            <p:cond delay="499"/>
                                          </p:stCondLst>
                                        </p:cTn>
                                        <p:tgtEl>
                                          <p:spTgt spid="9"/>
                                        </p:tgtEl>
                                        <p:attrNameLst>
                                          <p:attrName>style.visibility</p:attrName>
                                        </p:attrNameLst>
                                      </p:cBhvr>
                                      <p:to>
                                        <p:strVal val="hidden"/>
                                      </p:to>
                                    </p:set>
                                  </p:childTnLst>
                                </p:cTn>
                              </p:par>
                              <p:par>
                                <p:cTn id="60" presetID="10" presetClass="exit" presetSubtype="0" fill="hold" grpId="0" nodeType="withEffect">
                                  <p:stCondLst>
                                    <p:cond delay="0"/>
                                  </p:stCondLst>
                                  <p:childTnLst>
                                    <p:animEffect transition="out" filter="fade">
                                      <p:cBhvr>
                                        <p:cTn id="61" dur="500"/>
                                        <p:tgtEl>
                                          <p:spTgt spid="8"/>
                                        </p:tgtEl>
                                      </p:cBhvr>
                                    </p:animEffect>
                                    <p:set>
                                      <p:cBhvr>
                                        <p:cTn id="62" dur="1" fill="hold">
                                          <p:stCondLst>
                                            <p:cond delay="499"/>
                                          </p:stCondLst>
                                        </p:cTn>
                                        <p:tgtEl>
                                          <p:spTgt spid="8"/>
                                        </p:tgtEl>
                                        <p:attrNameLst>
                                          <p:attrName>style.visibility</p:attrName>
                                        </p:attrNameLst>
                                      </p:cBhvr>
                                      <p:to>
                                        <p:strVal val="hidden"/>
                                      </p:to>
                                    </p:set>
                                  </p:childTnLst>
                                </p:cTn>
                              </p:par>
                              <p:par>
                                <p:cTn id="63" presetID="10" presetClass="exit" presetSubtype="0" fill="hold" grpId="0" nodeType="withEffect">
                                  <p:stCondLst>
                                    <p:cond delay="0"/>
                                  </p:stCondLst>
                                  <p:childTnLst>
                                    <p:animEffect transition="out" filter="fade">
                                      <p:cBhvr>
                                        <p:cTn id="64" dur="500"/>
                                        <p:tgtEl>
                                          <p:spTgt spid="10"/>
                                        </p:tgtEl>
                                      </p:cBhvr>
                                    </p:animEffect>
                                    <p:set>
                                      <p:cBhvr>
                                        <p:cTn id="65" dur="1" fill="hold">
                                          <p:stCondLst>
                                            <p:cond delay="499"/>
                                          </p:stCondLst>
                                        </p:cTn>
                                        <p:tgtEl>
                                          <p:spTgt spid="10"/>
                                        </p:tgtEl>
                                        <p:attrNameLst>
                                          <p:attrName>style.visibility</p:attrName>
                                        </p:attrNameLst>
                                      </p:cBhvr>
                                      <p:to>
                                        <p:strVal val="hidden"/>
                                      </p:to>
                                    </p:set>
                                  </p:childTnLst>
                                </p:cTn>
                              </p:par>
                            </p:childTnLst>
                          </p:cTn>
                        </p:par>
                        <p:par>
                          <p:cTn id="66" fill="hold">
                            <p:stCondLst>
                              <p:cond delay="500"/>
                            </p:stCondLst>
                            <p:childTnLst>
                              <p:par>
                                <p:cTn id="67" presetID="10" presetClass="entr" presetSubtype="0" fill="hold" grpId="0" nodeType="afterEffect">
                                  <p:stCondLst>
                                    <p:cond delay="11000"/>
                                  </p:stCondLst>
                                  <p:childTnLst>
                                    <p:set>
                                      <p:cBhvr>
                                        <p:cTn id="68" dur="1" fill="hold">
                                          <p:stCondLst>
                                            <p:cond delay="0"/>
                                          </p:stCondLst>
                                        </p:cTn>
                                        <p:tgtEl>
                                          <p:spTgt spid="47"/>
                                        </p:tgtEl>
                                        <p:attrNameLst>
                                          <p:attrName>style.visibility</p:attrName>
                                        </p:attrNameLst>
                                      </p:cBhvr>
                                      <p:to>
                                        <p:strVal val="visible"/>
                                      </p:to>
                                    </p:set>
                                    <p:animEffect transition="in" filter="fade">
                                      <p:cBhvr>
                                        <p:cTn id="69" dur="500"/>
                                        <p:tgtEl>
                                          <p:spTgt spid="47"/>
                                        </p:tgtEl>
                                      </p:cBhvr>
                                    </p:animEffect>
                                  </p:childTnLst>
                                </p:cTn>
                              </p:par>
                            </p:childTnLst>
                          </p:cTn>
                        </p:par>
                        <p:par>
                          <p:cTn id="70" fill="hold">
                            <p:stCondLst>
                              <p:cond delay="12000"/>
                            </p:stCondLst>
                            <p:childTnLst>
                              <p:par>
                                <p:cTn id="71" presetID="10" presetClass="entr" presetSubtype="0" fill="hold" nodeType="after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4" fill="hold" display="0">
                  <p:stCondLst>
                    <p:cond delay="indefinite"/>
                  </p:stCondLst>
                  <p:endCondLst>
                    <p:cond evt="onStopAudio" delay="0">
                      <p:tgtEl>
                        <p:sldTgt/>
                      </p:tgtEl>
                    </p:cond>
                  </p:endCondLst>
                </p:cTn>
                <p:tgtEl>
                  <p:spTgt spid="5"/>
                </p:tgtEl>
              </p:cMediaNode>
            </p:audio>
          </p:childTnLst>
        </p:cTn>
      </p:par>
    </p:tnLst>
    <p:bldLst>
      <p:bldP spid="40" grpId="0"/>
      <p:bldP spid="8" grpId="0" animBg="1"/>
      <p:bldP spid="9" grpId="0" animBg="1"/>
      <p:bldP spid="10" grpId="0" animBg="1"/>
      <p:bldP spid="11" grpId="0" animBg="1"/>
      <p:bldP spid="14" grpId="0" animBg="1"/>
      <p:bldP spid="15" grpId="0" animBg="1"/>
      <p:bldP spid="16" grpId="0" animBg="1"/>
      <p:bldP spid="17" grpId="0" animBg="1"/>
      <p:bldP spid="18" grpId="0" animBg="1"/>
      <p:bldP spid="19" grpId="0" animBg="1"/>
      <p:bldP spid="20" grpId="0" animBg="1"/>
      <p:bldP spid="24" grpId="0" animBg="1"/>
      <p:bldP spid="4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81F9B-22CD-49DB-98DB-46E437B8832A}"/>
              </a:ext>
            </a:extLst>
          </p:cNvPr>
          <p:cNvSpPr>
            <a:spLocks noGrp="1"/>
          </p:cNvSpPr>
          <p:nvPr>
            <p:ph type="title"/>
          </p:nvPr>
        </p:nvSpPr>
        <p:spPr/>
        <p:txBody>
          <a:bodyPr/>
          <a:lstStyle/>
          <a:p>
            <a:r>
              <a:rPr lang="en-US">
                <a:latin typeface="Segoe UI Semibold"/>
                <a:cs typeface="Segoe UI Semibold"/>
              </a:rPr>
              <a:t>FeTS Components</a:t>
            </a:r>
          </a:p>
        </p:txBody>
      </p:sp>
      <p:grpSp>
        <p:nvGrpSpPr>
          <p:cNvPr id="9" name="Group 8">
            <a:extLst>
              <a:ext uri="{FF2B5EF4-FFF2-40B4-BE49-F238E27FC236}">
                <a16:creationId xmlns:a16="http://schemas.microsoft.com/office/drawing/2014/main" id="{7257B0A1-46FC-4EFF-AEB6-C15286E42C91}"/>
              </a:ext>
            </a:extLst>
          </p:cNvPr>
          <p:cNvGrpSpPr/>
          <p:nvPr/>
        </p:nvGrpSpPr>
        <p:grpSpPr>
          <a:xfrm>
            <a:off x="165079" y="740374"/>
            <a:ext cx="11458530" cy="1130980"/>
            <a:chOff x="165079" y="740374"/>
            <a:chExt cx="11458530" cy="1130980"/>
          </a:xfrm>
        </p:grpSpPr>
        <p:sp>
          <p:nvSpPr>
            <p:cNvPr id="10" name="Freeform: Shape 9">
              <a:extLst>
                <a:ext uri="{FF2B5EF4-FFF2-40B4-BE49-F238E27FC236}">
                  <a16:creationId xmlns:a16="http://schemas.microsoft.com/office/drawing/2014/main" id="{E99C4220-BAAF-4FA0-8857-863B822006D2}"/>
                </a:ext>
              </a:extLst>
            </p:cNvPr>
            <p:cNvSpPr/>
            <p:nvPr/>
          </p:nvSpPr>
          <p:spPr>
            <a:xfrm>
              <a:off x="165079" y="740374"/>
              <a:ext cx="1969104" cy="1130980"/>
            </a:xfrm>
            <a:custGeom>
              <a:avLst/>
              <a:gdLst>
                <a:gd name="connsiteX0" fmla="*/ 0 w 1969104"/>
                <a:gd name="connsiteY0" fmla="*/ 113098 h 1130980"/>
                <a:gd name="connsiteX1" fmla="*/ 113098 w 1969104"/>
                <a:gd name="connsiteY1" fmla="*/ 0 h 1130980"/>
                <a:gd name="connsiteX2" fmla="*/ 1856006 w 1969104"/>
                <a:gd name="connsiteY2" fmla="*/ 0 h 1130980"/>
                <a:gd name="connsiteX3" fmla="*/ 1969104 w 1969104"/>
                <a:gd name="connsiteY3" fmla="*/ 113098 h 1130980"/>
                <a:gd name="connsiteX4" fmla="*/ 1969104 w 1969104"/>
                <a:gd name="connsiteY4" fmla="*/ 1017882 h 1130980"/>
                <a:gd name="connsiteX5" fmla="*/ 1856006 w 1969104"/>
                <a:gd name="connsiteY5" fmla="*/ 1130980 h 1130980"/>
                <a:gd name="connsiteX6" fmla="*/ 113098 w 1969104"/>
                <a:gd name="connsiteY6" fmla="*/ 1130980 h 1130980"/>
                <a:gd name="connsiteX7" fmla="*/ 0 w 1969104"/>
                <a:gd name="connsiteY7" fmla="*/ 1017882 h 1130980"/>
                <a:gd name="connsiteX8" fmla="*/ 0 w 1969104"/>
                <a:gd name="connsiteY8" fmla="*/ 113098 h 113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9104" h="1130980">
                  <a:moveTo>
                    <a:pt x="0" y="113098"/>
                  </a:moveTo>
                  <a:cubicBezTo>
                    <a:pt x="0" y="50636"/>
                    <a:pt x="50636" y="0"/>
                    <a:pt x="113098" y="0"/>
                  </a:cubicBezTo>
                  <a:lnTo>
                    <a:pt x="1856006" y="0"/>
                  </a:lnTo>
                  <a:cubicBezTo>
                    <a:pt x="1918468" y="0"/>
                    <a:pt x="1969104" y="50636"/>
                    <a:pt x="1969104" y="113098"/>
                  </a:cubicBezTo>
                  <a:lnTo>
                    <a:pt x="1969104" y="1017882"/>
                  </a:lnTo>
                  <a:cubicBezTo>
                    <a:pt x="1969104" y="1080344"/>
                    <a:pt x="1918468" y="1130980"/>
                    <a:pt x="1856006" y="1130980"/>
                  </a:cubicBezTo>
                  <a:lnTo>
                    <a:pt x="113098" y="1130980"/>
                  </a:lnTo>
                  <a:cubicBezTo>
                    <a:pt x="50636" y="1130980"/>
                    <a:pt x="0" y="1080344"/>
                    <a:pt x="0" y="1017882"/>
                  </a:cubicBezTo>
                  <a:lnTo>
                    <a:pt x="0" y="11309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016" tIns="128016" rIns="128016" bIns="445574" numCol="1" spcCol="1270" anchor="t" anchorCtr="0">
              <a:noAutofit/>
            </a:bodyPr>
            <a:lstStyle/>
            <a:p>
              <a:pPr algn="ctr" defTabSz="800100">
                <a:lnSpc>
                  <a:spcPct val="150000"/>
                </a:lnSpc>
                <a:spcBef>
                  <a:spcPct val="0"/>
                </a:spcBef>
              </a:pPr>
              <a:r>
                <a:rPr lang="en-US">
                  <a:solidFill>
                    <a:schemeClr val="tx1"/>
                  </a:solidFill>
                  <a:latin typeface="Segoe UI"/>
                  <a:cs typeface="Segoe UI"/>
                </a:rPr>
                <a:t>Harmonized</a:t>
              </a:r>
              <a:endParaRPr lang="en-US">
                <a:solidFill>
                  <a:schemeClr val="tx1"/>
                </a:solidFill>
                <a:cs typeface="Calibri" panose="020F0502020204030204"/>
              </a:endParaRPr>
            </a:p>
            <a:p>
              <a:pPr algn="ctr" defTabSz="800100">
                <a:lnSpc>
                  <a:spcPct val="150000"/>
                </a:lnSpc>
                <a:spcBef>
                  <a:spcPct val="0"/>
                </a:spcBef>
              </a:pPr>
              <a:r>
                <a:rPr lang="en-US">
                  <a:solidFill>
                    <a:schemeClr val="tx1"/>
                  </a:solidFill>
                  <a:latin typeface="Segoe UI"/>
                  <a:cs typeface="Segoe UI"/>
                </a:rPr>
                <a:t>Pre-processing</a:t>
              </a:r>
              <a:endParaRPr lang="en-US">
                <a:solidFill>
                  <a:schemeClr val="tx1"/>
                </a:solidFill>
                <a:cs typeface="Calibri"/>
              </a:endParaRPr>
            </a:p>
          </p:txBody>
        </p:sp>
        <p:sp>
          <p:nvSpPr>
            <p:cNvPr id="13" name="Freeform: Shape 12">
              <a:extLst>
                <a:ext uri="{FF2B5EF4-FFF2-40B4-BE49-F238E27FC236}">
                  <a16:creationId xmlns:a16="http://schemas.microsoft.com/office/drawing/2014/main" id="{B5B9A2EA-2825-4773-8EB7-409FD5616B4D}"/>
                </a:ext>
              </a:extLst>
            </p:cNvPr>
            <p:cNvSpPr/>
            <p:nvPr/>
          </p:nvSpPr>
          <p:spPr>
            <a:xfrm>
              <a:off x="3328221" y="740374"/>
              <a:ext cx="1969104" cy="1130980"/>
            </a:xfrm>
            <a:custGeom>
              <a:avLst/>
              <a:gdLst>
                <a:gd name="connsiteX0" fmla="*/ 0 w 1969104"/>
                <a:gd name="connsiteY0" fmla="*/ 113098 h 1130980"/>
                <a:gd name="connsiteX1" fmla="*/ 113098 w 1969104"/>
                <a:gd name="connsiteY1" fmla="*/ 0 h 1130980"/>
                <a:gd name="connsiteX2" fmla="*/ 1856006 w 1969104"/>
                <a:gd name="connsiteY2" fmla="*/ 0 h 1130980"/>
                <a:gd name="connsiteX3" fmla="*/ 1969104 w 1969104"/>
                <a:gd name="connsiteY3" fmla="*/ 113098 h 1130980"/>
                <a:gd name="connsiteX4" fmla="*/ 1969104 w 1969104"/>
                <a:gd name="connsiteY4" fmla="*/ 1017882 h 1130980"/>
                <a:gd name="connsiteX5" fmla="*/ 1856006 w 1969104"/>
                <a:gd name="connsiteY5" fmla="*/ 1130980 h 1130980"/>
                <a:gd name="connsiteX6" fmla="*/ 113098 w 1969104"/>
                <a:gd name="connsiteY6" fmla="*/ 1130980 h 1130980"/>
                <a:gd name="connsiteX7" fmla="*/ 0 w 1969104"/>
                <a:gd name="connsiteY7" fmla="*/ 1017882 h 1130980"/>
                <a:gd name="connsiteX8" fmla="*/ 0 w 1969104"/>
                <a:gd name="connsiteY8" fmla="*/ 113098 h 113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9104" h="1130980">
                  <a:moveTo>
                    <a:pt x="0" y="113098"/>
                  </a:moveTo>
                  <a:cubicBezTo>
                    <a:pt x="0" y="50636"/>
                    <a:pt x="50636" y="0"/>
                    <a:pt x="113098" y="0"/>
                  </a:cubicBezTo>
                  <a:lnTo>
                    <a:pt x="1856006" y="0"/>
                  </a:lnTo>
                  <a:cubicBezTo>
                    <a:pt x="1918468" y="0"/>
                    <a:pt x="1969104" y="50636"/>
                    <a:pt x="1969104" y="113098"/>
                  </a:cubicBezTo>
                  <a:lnTo>
                    <a:pt x="1969104" y="1017882"/>
                  </a:lnTo>
                  <a:cubicBezTo>
                    <a:pt x="1969104" y="1080344"/>
                    <a:pt x="1918468" y="1130980"/>
                    <a:pt x="1856006" y="1130980"/>
                  </a:cubicBezTo>
                  <a:lnTo>
                    <a:pt x="113098" y="1130980"/>
                  </a:lnTo>
                  <a:cubicBezTo>
                    <a:pt x="50636" y="1130980"/>
                    <a:pt x="0" y="1080344"/>
                    <a:pt x="0" y="1017882"/>
                  </a:cubicBezTo>
                  <a:lnTo>
                    <a:pt x="0" y="11309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016" tIns="128016" rIns="128016" bIns="445574" numCol="1" spcCol="1270" anchor="t" anchorCtr="0">
              <a:noAutofit/>
            </a:bodyPr>
            <a:lstStyle/>
            <a:p>
              <a:pPr algn="ctr" defTabSz="800100">
                <a:lnSpc>
                  <a:spcPct val="150000"/>
                </a:lnSpc>
                <a:spcBef>
                  <a:spcPct val="0"/>
                </a:spcBef>
              </a:pPr>
              <a:r>
                <a:rPr lang="en-US">
                  <a:solidFill>
                    <a:schemeClr val="tx1"/>
                  </a:solidFill>
                  <a:latin typeface="Segoe UI"/>
                  <a:cs typeface="Segoe UI"/>
                </a:rPr>
                <a:t>Model</a:t>
              </a:r>
              <a:endParaRPr lang="en-US">
                <a:solidFill>
                  <a:schemeClr val="tx1"/>
                </a:solidFill>
              </a:endParaRPr>
            </a:p>
            <a:p>
              <a:pPr lvl="0" algn="ctr" defTabSz="800100">
                <a:lnSpc>
                  <a:spcPct val="150000"/>
                </a:lnSpc>
                <a:spcBef>
                  <a:spcPct val="0"/>
                </a:spcBef>
              </a:pPr>
              <a:r>
                <a:rPr lang="en-US">
                  <a:solidFill>
                    <a:schemeClr val="tx1"/>
                  </a:solidFill>
                  <a:latin typeface="Segoe UI"/>
                  <a:cs typeface="Segoe UI"/>
                </a:rPr>
                <a:t>Library</a:t>
              </a:r>
            </a:p>
          </p:txBody>
        </p:sp>
        <p:sp>
          <p:nvSpPr>
            <p:cNvPr id="16" name="Freeform: Shape 15">
              <a:extLst>
                <a:ext uri="{FF2B5EF4-FFF2-40B4-BE49-F238E27FC236}">
                  <a16:creationId xmlns:a16="http://schemas.microsoft.com/office/drawing/2014/main" id="{B47FE744-9B87-4962-8A5D-4D71D856A118}"/>
                </a:ext>
              </a:extLst>
            </p:cNvPr>
            <p:cNvSpPr/>
            <p:nvPr/>
          </p:nvSpPr>
          <p:spPr>
            <a:xfrm>
              <a:off x="6491363" y="740374"/>
              <a:ext cx="1969104" cy="1130980"/>
            </a:xfrm>
            <a:custGeom>
              <a:avLst/>
              <a:gdLst>
                <a:gd name="connsiteX0" fmla="*/ 0 w 1969104"/>
                <a:gd name="connsiteY0" fmla="*/ 113098 h 1130980"/>
                <a:gd name="connsiteX1" fmla="*/ 113098 w 1969104"/>
                <a:gd name="connsiteY1" fmla="*/ 0 h 1130980"/>
                <a:gd name="connsiteX2" fmla="*/ 1856006 w 1969104"/>
                <a:gd name="connsiteY2" fmla="*/ 0 h 1130980"/>
                <a:gd name="connsiteX3" fmla="*/ 1969104 w 1969104"/>
                <a:gd name="connsiteY3" fmla="*/ 113098 h 1130980"/>
                <a:gd name="connsiteX4" fmla="*/ 1969104 w 1969104"/>
                <a:gd name="connsiteY4" fmla="*/ 1017882 h 1130980"/>
                <a:gd name="connsiteX5" fmla="*/ 1856006 w 1969104"/>
                <a:gd name="connsiteY5" fmla="*/ 1130980 h 1130980"/>
                <a:gd name="connsiteX6" fmla="*/ 113098 w 1969104"/>
                <a:gd name="connsiteY6" fmla="*/ 1130980 h 1130980"/>
                <a:gd name="connsiteX7" fmla="*/ 0 w 1969104"/>
                <a:gd name="connsiteY7" fmla="*/ 1017882 h 1130980"/>
                <a:gd name="connsiteX8" fmla="*/ 0 w 1969104"/>
                <a:gd name="connsiteY8" fmla="*/ 113098 h 113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9104" h="1130980">
                  <a:moveTo>
                    <a:pt x="0" y="113098"/>
                  </a:moveTo>
                  <a:cubicBezTo>
                    <a:pt x="0" y="50636"/>
                    <a:pt x="50636" y="0"/>
                    <a:pt x="113098" y="0"/>
                  </a:cubicBezTo>
                  <a:lnTo>
                    <a:pt x="1856006" y="0"/>
                  </a:lnTo>
                  <a:cubicBezTo>
                    <a:pt x="1918468" y="0"/>
                    <a:pt x="1969104" y="50636"/>
                    <a:pt x="1969104" y="113098"/>
                  </a:cubicBezTo>
                  <a:lnTo>
                    <a:pt x="1969104" y="1017882"/>
                  </a:lnTo>
                  <a:cubicBezTo>
                    <a:pt x="1969104" y="1080344"/>
                    <a:pt x="1918468" y="1130980"/>
                    <a:pt x="1856006" y="1130980"/>
                  </a:cubicBezTo>
                  <a:lnTo>
                    <a:pt x="113098" y="1130980"/>
                  </a:lnTo>
                  <a:cubicBezTo>
                    <a:pt x="50636" y="1130980"/>
                    <a:pt x="0" y="1080344"/>
                    <a:pt x="0" y="1017882"/>
                  </a:cubicBezTo>
                  <a:lnTo>
                    <a:pt x="0" y="11309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016" tIns="128016" rIns="128016" bIns="445574" numCol="1" spcCol="1270" anchor="b" anchorCtr="0">
              <a:noAutofit/>
            </a:bodyPr>
            <a:lstStyle/>
            <a:p>
              <a:pPr marL="0" lvl="0" indent="0" algn="ctr" defTabSz="800100">
                <a:lnSpc>
                  <a:spcPct val="90000"/>
                </a:lnSpc>
                <a:spcBef>
                  <a:spcPct val="0"/>
                </a:spcBef>
                <a:spcAft>
                  <a:spcPct val="35000"/>
                </a:spcAft>
                <a:buNone/>
              </a:pPr>
              <a:r>
                <a:rPr lang="en-US" sz="1800" b="0" i="0" u="none" kern="1200">
                  <a:solidFill>
                    <a:schemeClr val="tx1"/>
                  </a:solidFill>
                  <a:latin typeface="Segoe UI" panose="020B0502040204020203" pitchFamily="34" charset="0"/>
                  <a:cs typeface="Segoe UI" panose="020B0502040204020203" pitchFamily="34" charset="0"/>
                </a:rPr>
                <a:t>Annotation</a:t>
              </a:r>
            </a:p>
          </p:txBody>
        </p:sp>
        <p:sp>
          <p:nvSpPr>
            <p:cNvPr id="19" name="Freeform: Shape 18">
              <a:extLst>
                <a:ext uri="{FF2B5EF4-FFF2-40B4-BE49-F238E27FC236}">
                  <a16:creationId xmlns:a16="http://schemas.microsoft.com/office/drawing/2014/main" id="{B1E3864E-BBAE-4337-9554-16252EB9997B}"/>
                </a:ext>
              </a:extLst>
            </p:cNvPr>
            <p:cNvSpPr/>
            <p:nvPr/>
          </p:nvSpPr>
          <p:spPr>
            <a:xfrm>
              <a:off x="9654505" y="740374"/>
              <a:ext cx="1969104" cy="1130980"/>
            </a:xfrm>
            <a:custGeom>
              <a:avLst/>
              <a:gdLst>
                <a:gd name="connsiteX0" fmla="*/ 0 w 1969104"/>
                <a:gd name="connsiteY0" fmla="*/ 113098 h 1130980"/>
                <a:gd name="connsiteX1" fmla="*/ 113098 w 1969104"/>
                <a:gd name="connsiteY1" fmla="*/ 0 h 1130980"/>
                <a:gd name="connsiteX2" fmla="*/ 1856006 w 1969104"/>
                <a:gd name="connsiteY2" fmla="*/ 0 h 1130980"/>
                <a:gd name="connsiteX3" fmla="*/ 1969104 w 1969104"/>
                <a:gd name="connsiteY3" fmla="*/ 113098 h 1130980"/>
                <a:gd name="connsiteX4" fmla="*/ 1969104 w 1969104"/>
                <a:gd name="connsiteY4" fmla="*/ 1017882 h 1130980"/>
                <a:gd name="connsiteX5" fmla="*/ 1856006 w 1969104"/>
                <a:gd name="connsiteY5" fmla="*/ 1130980 h 1130980"/>
                <a:gd name="connsiteX6" fmla="*/ 113098 w 1969104"/>
                <a:gd name="connsiteY6" fmla="*/ 1130980 h 1130980"/>
                <a:gd name="connsiteX7" fmla="*/ 0 w 1969104"/>
                <a:gd name="connsiteY7" fmla="*/ 1017882 h 1130980"/>
                <a:gd name="connsiteX8" fmla="*/ 0 w 1969104"/>
                <a:gd name="connsiteY8" fmla="*/ 113098 h 113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9104" h="1130980">
                  <a:moveTo>
                    <a:pt x="0" y="113098"/>
                  </a:moveTo>
                  <a:cubicBezTo>
                    <a:pt x="0" y="50636"/>
                    <a:pt x="50636" y="0"/>
                    <a:pt x="113098" y="0"/>
                  </a:cubicBezTo>
                  <a:lnTo>
                    <a:pt x="1856006" y="0"/>
                  </a:lnTo>
                  <a:cubicBezTo>
                    <a:pt x="1918468" y="0"/>
                    <a:pt x="1969104" y="50636"/>
                    <a:pt x="1969104" y="113098"/>
                  </a:cubicBezTo>
                  <a:lnTo>
                    <a:pt x="1969104" y="1017882"/>
                  </a:lnTo>
                  <a:cubicBezTo>
                    <a:pt x="1969104" y="1080344"/>
                    <a:pt x="1918468" y="1130980"/>
                    <a:pt x="1856006" y="1130980"/>
                  </a:cubicBezTo>
                  <a:lnTo>
                    <a:pt x="113098" y="1130980"/>
                  </a:lnTo>
                  <a:cubicBezTo>
                    <a:pt x="50636" y="1130980"/>
                    <a:pt x="0" y="1080344"/>
                    <a:pt x="0" y="1017882"/>
                  </a:cubicBezTo>
                  <a:lnTo>
                    <a:pt x="0" y="11309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016" tIns="128016" rIns="128016" bIns="445574" numCol="1" spcCol="1270" anchor="b" anchorCtr="0">
              <a:noAutofit/>
            </a:bodyPr>
            <a:lstStyle/>
            <a:p>
              <a:pPr marL="0" lvl="0" indent="0" algn="ctr" defTabSz="800100">
                <a:lnSpc>
                  <a:spcPct val="90000"/>
                </a:lnSpc>
                <a:spcBef>
                  <a:spcPct val="0"/>
                </a:spcBef>
                <a:spcAft>
                  <a:spcPct val="35000"/>
                </a:spcAft>
                <a:buNone/>
              </a:pPr>
              <a:r>
                <a:rPr lang="en-US" sz="1800" b="0" i="0" u="none" kern="1200">
                  <a:solidFill>
                    <a:schemeClr val="tx1"/>
                  </a:solidFill>
                  <a:latin typeface="Segoe UI" panose="020B0502040204020203" pitchFamily="34" charset="0"/>
                  <a:cs typeface="Segoe UI" panose="020B0502040204020203" pitchFamily="34" charset="0"/>
                </a:rPr>
                <a:t>Training</a:t>
              </a:r>
            </a:p>
          </p:txBody>
        </p:sp>
      </p:grpSp>
      <p:pic>
        <p:nvPicPr>
          <p:cNvPr id="5" name="Picture 4" descr="A screenshot of a computer screen&#10;&#10;Description automatically generated">
            <a:extLst>
              <a:ext uri="{FF2B5EF4-FFF2-40B4-BE49-F238E27FC236}">
                <a16:creationId xmlns:a16="http://schemas.microsoft.com/office/drawing/2014/main" id="{5F3CBF9B-7E70-49E3-BCE2-49F4B209386E}"/>
              </a:ext>
            </a:extLst>
          </p:cNvPr>
          <p:cNvPicPr>
            <a:picLocks noChangeAspect="1"/>
          </p:cNvPicPr>
          <p:nvPr/>
        </p:nvPicPr>
        <p:blipFill rotWithShape="1">
          <a:blip r:embed="rId6">
            <a:extLst>
              <a:ext uri="{28A0092B-C50C-407E-A947-70E740481C1C}">
                <a14:useLocalDpi xmlns:a14="http://schemas.microsoft.com/office/drawing/2010/main" val="0"/>
              </a:ext>
            </a:extLst>
          </a:blip>
          <a:srcRect t="4477" r="55397" b="45311"/>
          <a:stretch/>
        </p:blipFill>
        <p:spPr>
          <a:xfrm>
            <a:off x="5397292" y="2589720"/>
            <a:ext cx="5376572" cy="3275867"/>
          </a:xfrm>
          <a:prstGeom prst="rect">
            <a:avLst/>
          </a:prstGeom>
        </p:spPr>
      </p:pic>
      <p:pic>
        <p:nvPicPr>
          <p:cNvPr id="7" name="Picture 6" descr="A screenshot of a computer screen&#10;&#10;Description automatically generated">
            <a:extLst>
              <a:ext uri="{FF2B5EF4-FFF2-40B4-BE49-F238E27FC236}">
                <a16:creationId xmlns:a16="http://schemas.microsoft.com/office/drawing/2014/main" id="{DC42DA1C-DA1E-45E7-9D64-1DA8611CF5D4}"/>
              </a:ext>
            </a:extLst>
          </p:cNvPr>
          <p:cNvPicPr>
            <a:picLocks noChangeAspect="1"/>
          </p:cNvPicPr>
          <p:nvPr/>
        </p:nvPicPr>
        <p:blipFill rotWithShape="1">
          <a:blip r:embed="rId7">
            <a:extLst>
              <a:ext uri="{28A0092B-C50C-407E-A947-70E740481C1C}">
                <a14:useLocalDpi xmlns:a14="http://schemas.microsoft.com/office/drawing/2010/main" val="0"/>
              </a:ext>
            </a:extLst>
          </a:blip>
          <a:srcRect l="1" t="4659" r="46534" b="24000"/>
          <a:stretch/>
        </p:blipFill>
        <p:spPr>
          <a:xfrm>
            <a:off x="5378483" y="2207280"/>
            <a:ext cx="5411679" cy="3912606"/>
          </a:xfrm>
          <a:prstGeom prst="rect">
            <a:avLst/>
          </a:prstGeom>
        </p:spPr>
      </p:pic>
      <p:grpSp>
        <p:nvGrpSpPr>
          <p:cNvPr id="46" name="Group 45">
            <a:extLst>
              <a:ext uri="{FF2B5EF4-FFF2-40B4-BE49-F238E27FC236}">
                <a16:creationId xmlns:a16="http://schemas.microsoft.com/office/drawing/2014/main" id="{9A24BB4D-509A-4CD8-96B4-228A77C1CACB}"/>
              </a:ext>
            </a:extLst>
          </p:cNvPr>
          <p:cNvGrpSpPr/>
          <p:nvPr/>
        </p:nvGrpSpPr>
        <p:grpSpPr>
          <a:xfrm>
            <a:off x="165079" y="731768"/>
            <a:ext cx="3784583" cy="3430296"/>
            <a:chOff x="165079" y="731768"/>
            <a:chExt cx="3784583" cy="3430296"/>
          </a:xfrm>
        </p:grpSpPr>
        <p:sp>
          <p:nvSpPr>
            <p:cNvPr id="35" name="Freeform: Shape 34">
              <a:extLst>
                <a:ext uri="{FF2B5EF4-FFF2-40B4-BE49-F238E27FC236}">
                  <a16:creationId xmlns:a16="http://schemas.microsoft.com/office/drawing/2014/main" id="{D8B48407-1F9F-4F63-BAE7-8F971F7ACC99}"/>
                </a:ext>
              </a:extLst>
            </p:cNvPr>
            <p:cNvSpPr/>
            <p:nvPr/>
          </p:nvSpPr>
          <p:spPr>
            <a:xfrm>
              <a:off x="165079" y="731768"/>
              <a:ext cx="1969104" cy="1130980"/>
            </a:xfrm>
            <a:custGeom>
              <a:avLst/>
              <a:gdLst>
                <a:gd name="connsiteX0" fmla="*/ 0 w 1969104"/>
                <a:gd name="connsiteY0" fmla="*/ 113098 h 1130980"/>
                <a:gd name="connsiteX1" fmla="*/ 113098 w 1969104"/>
                <a:gd name="connsiteY1" fmla="*/ 0 h 1130980"/>
                <a:gd name="connsiteX2" fmla="*/ 1856006 w 1969104"/>
                <a:gd name="connsiteY2" fmla="*/ 0 h 1130980"/>
                <a:gd name="connsiteX3" fmla="*/ 1969104 w 1969104"/>
                <a:gd name="connsiteY3" fmla="*/ 113098 h 1130980"/>
                <a:gd name="connsiteX4" fmla="*/ 1969104 w 1969104"/>
                <a:gd name="connsiteY4" fmla="*/ 1017882 h 1130980"/>
                <a:gd name="connsiteX5" fmla="*/ 1856006 w 1969104"/>
                <a:gd name="connsiteY5" fmla="*/ 1130980 h 1130980"/>
                <a:gd name="connsiteX6" fmla="*/ 113098 w 1969104"/>
                <a:gd name="connsiteY6" fmla="*/ 1130980 h 1130980"/>
                <a:gd name="connsiteX7" fmla="*/ 0 w 1969104"/>
                <a:gd name="connsiteY7" fmla="*/ 1017882 h 1130980"/>
                <a:gd name="connsiteX8" fmla="*/ 0 w 1969104"/>
                <a:gd name="connsiteY8" fmla="*/ 113098 h 113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9104" h="1130980">
                  <a:moveTo>
                    <a:pt x="0" y="113098"/>
                  </a:moveTo>
                  <a:cubicBezTo>
                    <a:pt x="0" y="50636"/>
                    <a:pt x="50636" y="0"/>
                    <a:pt x="113098" y="0"/>
                  </a:cubicBezTo>
                  <a:lnTo>
                    <a:pt x="1856006" y="0"/>
                  </a:lnTo>
                  <a:cubicBezTo>
                    <a:pt x="1918468" y="0"/>
                    <a:pt x="1969104" y="50636"/>
                    <a:pt x="1969104" y="113098"/>
                  </a:cubicBezTo>
                  <a:lnTo>
                    <a:pt x="1969104" y="1017882"/>
                  </a:lnTo>
                  <a:cubicBezTo>
                    <a:pt x="1969104" y="1080344"/>
                    <a:pt x="1918468" y="1130980"/>
                    <a:pt x="1856006" y="1130980"/>
                  </a:cubicBezTo>
                  <a:lnTo>
                    <a:pt x="113098" y="1130980"/>
                  </a:lnTo>
                  <a:cubicBezTo>
                    <a:pt x="50636" y="1130980"/>
                    <a:pt x="0" y="1080344"/>
                    <a:pt x="0" y="1017882"/>
                  </a:cubicBezTo>
                  <a:lnTo>
                    <a:pt x="0" y="113098"/>
                  </a:lnTo>
                  <a:close/>
                </a:path>
              </a:pathLst>
            </a:custGeom>
            <a:solidFill>
              <a:srgbClr val="113E7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016" tIns="128016" rIns="128016" bIns="445574" numCol="1" spcCol="1270" anchor="t" anchorCtr="0">
              <a:noAutofit/>
            </a:bodyPr>
            <a:lstStyle/>
            <a:p>
              <a:pPr algn="ctr" defTabSz="800100">
                <a:lnSpc>
                  <a:spcPct val="150000"/>
                </a:lnSpc>
                <a:spcBef>
                  <a:spcPct val="0"/>
                </a:spcBef>
              </a:pPr>
              <a:r>
                <a:rPr lang="en-US" sz="1800" b="0" i="0" u="none" kern="1200">
                  <a:solidFill>
                    <a:schemeClr val="bg1"/>
                  </a:solidFill>
                  <a:latin typeface="Segoe UI"/>
                  <a:cs typeface="Segoe UI"/>
                </a:rPr>
                <a:t>Harmonized</a:t>
              </a:r>
              <a:endParaRPr lang="en-US">
                <a:solidFill>
                  <a:schemeClr val="bg1"/>
                </a:solidFill>
                <a:latin typeface="Calibri" panose="020F0502020204030204"/>
                <a:cs typeface="Calibri" panose="020F0502020204030204"/>
              </a:endParaRPr>
            </a:p>
            <a:p>
              <a:pPr algn="ctr" defTabSz="800100">
                <a:lnSpc>
                  <a:spcPct val="150000"/>
                </a:lnSpc>
                <a:spcBef>
                  <a:spcPct val="0"/>
                </a:spcBef>
              </a:pPr>
              <a:r>
                <a:rPr lang="en-US">
                  <a:solidFill>
                    <a:schemeClr val="bg1"/>
                  </a:solidFill>
                  <a:latin typeface="Segoe UI"/>
                  <a:cs typeface="Segoe UI"/>
                </a:rPr>
                <a:t>Pre-processing</a:t>
              </a:r>
              <a:endParaRPr lang="en-US" sz="1800" kern="1200">
                <a:solidFill>
                  <a:schemeClr val="bg1"/>
                </a:solidFill>
                <a:cs typeface="Calibri"/>
              </a:endParaRPr>
            </a:p>
          </p:txBody>
        </p:sp>
        <p:sp>
          <p:nvSpPr>
            <p:cNvPr id="36" name="Freeform: Shape 35">
              <a:extLst>
                <a:ext uri="{FF2B5EF4-FFF2-40B4-BE49-F238E27FC236}">
                  <a16:creationId xmlns:a16="http://schemas.microsoft.com/office/drawing/2014/main" id="{9ABDD1C6-2005-4CD3-B897-8CBBB29E6A3F}"/>
                </a:ext>
              </a:extLst>
            </p:cNvPr>
            <p:cNvSpPr/>
            <p:nvPr/>
          </p:nvSpPr>
          <p:spPr>
            <a:xfrm>
              <a:off x="1149631" y="3129338"/>
              <a:ext cx="2800031" cy="1032726"/>
            </a:xfrm>
            <a:custGeom>
              <a:avLst/>
              <a:gdLst>
                <a:gd name="connsiteX0" fmla="*/ 0 w 1969104"/>
                <a:gd name="connsiteY0" fmla="*/ 103680 h 1036800"/>
                <a:gd name="connsiteX1" fmla="*/ 103680 w 1969104"/>
                <a:gd name="connsiteY1" fmla="*/ 0 h 1036800"/>
                <a:gd name="connsiteX2" fmla="*/ 1865424 w 1969104"/>
                <a:gd name="connsiteY2" fmla="*/ 0 h 1036800"/>
                <a:gd name="connsiteX3" fmla="*/ 1969104 w 1969104"/>
                <a:gd name="connsiteY3" fmla="*/ 103680 h 1036800"/>
                <a:gd name="connsiteX4" fmla="*/ 1969104 w 1969104"/>
                <a:gd name="connsiteY4" fmla="*/ 933120 h 1036800"/>
                <a:gd name="connsiteX5" fmla="*/ 1865424 w 1969104"/>
                <a:gd name="connsiteY5" fmla="*/ 1036800 h 1036800"/>
                <a:gd name="connsiteX6" fmla="*/ 103680 w 1969104"/>
                <a:gd name="connsiteY6" fmla="*/ 1036800 h 1036800"/>
                <a:gd name="connsiteX7" fmla="*/ 0 w 1969104"/>
                <a:gd name="connsiteY7" fmla="*/ 933120 h 1036800"/>
                <a:gd name="connsiteX8" fmla="*/ 0 w 1969104"/>
                <a:gd name="connsiteY8" fmla="*/ 103680 h 10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9104" h="1036800">
                  <a:moveTo>
                    <a:pt x="0" y="103680"/>
                  </a:moveTo>
                  <a:cubicBezTo>
                    <a:pt x="0" y="46419"/>
                    <a:pt x="46419" y="0"/>
                    <a:pt x="103680" y="0"/>
                  </a:cubicBezTo>
                  <a:lnTo>
                    <a:pt x="1865424" y="0"/>
                  </a:lnTo>
                  <a:cubicBezTo>
                    <a:pt x="1922685" y="0"/>
                    <a:pt x="1969104" y="46419"/>
                    <a:pt x="1969104" y="103680"/>
                  </a:cubicBezTo>
                  <a:lnTo>
                    <a:pt x="1969104" y="933120"/>
                  </a:lnTo>
                  <a:cubicBezTo>
                    <a:pt x="1969104" y="990381"/>
                    <a:pt x="1922685" y="1036800"/>
                    <a:pt x="1865424" y="1036800"/>
                  </a:cubicBezTo>
                  <a:lnTo>
                    <a:pt x="103680" y="1036800"/>
                  </a:lnTo>
                  <a:cubicBezTo>
                    <a:pt x="46419" y="1036800"/>
                    <a:pt x="0" y="990381"/>
                    <a:pt x="0" y="933120"/>
                  </a:cubicBezTo>
                  <a:lnTo>
                    <a:pt x="0" y="103680"/>
                  </a:lnTo>
                  <a:close/>
                </a:path>
              </a:pathLst>
            </a:custGeom>
            <a:solidFill>
              <a:schemeClr val="bg1">
                <a:alpha val="90000"/>
              </a:scheme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5711" tIns="115711" rIns="115711" bIns="115711" numCol="1" spcCol="1270" anchor="t" anchorCtr="0">
              <a:noAutofit/>
            </a:bodyPr>
            <a:lstStyle/>
            <a:p>
              <a:pPr marL="0" lvl="1" defTabSz="533400">
                <a:lnSpc>
                  <a:spcPct val="90000"/>
                </a:lnSpc>
                <a:spcBef>
                  <a:spcPct val="0"/>
                </a:spcBef>
                <a:spcAft>
                  <a:spcPct val="15000"/>
                </a:spcAft>
              </a:pPr>
              <a:r>
                <a:rPr lang="en-US">
                  <a:solidFill>
                    <a:schemeClr val="tx1"/>
                  </a:solidFill>
                  <a:latin typeface="Segoe UI" panose="020B0502040204020203" pitchFamily="34" charset="0"/>
                  <a:cs typeface="Segoe UI" panose="020B0502040204020203" pitchFamily="34" charset="0"/>
                </a:rPr>
                <a:t>Curate images uniformly</a:t>
              </a:r>
            </a:p>
          </p:txBody>
        </p:sp>
      </p:grpSp>
      <p:grpSp>
        <p:nvGrpSpPr>
          <p:cNvPr id="47" name="Group 46">
            <a:extLst>
              <a:ext uri="{FF2B5EF4-FFF2-40B4-BE49-F238E27FC236}">
                <a16:creationId xmlns:a16="http://schemas.microsoft.com/office/drawing/2014/main" id="{75930AB0-AB9B-4425-9449-249DEA1F9EA3}"/>
              </a:ext>
            </a:extLst>
          </p:cNvPr>
          <p:cNvGrpSpPr/>
          <p:nvPr/>
        </p:nvGrpSpPr>
        <p:grpSpPr>
          <a:xfrm>
            <a:off x="1077395" y="731768"/>
            <a:ext cx="4225982" cy="3511297"/>
            <a:chOff x="1077395" y="108313"/>
            <a:chExt cx="4225982" cy="3511297"/>
          </a:xfrm>
        </p:grpSpPr>
        <p:sp>
          <p:nvSpPr>
            <p:cNvPr id="38" name="Freeform: Shape 37">
              <a:extLst>
                <a:ext uri="{FF2B5EF4-FFF2-40B4-BE49-F238E27FC236}">
                  <a16:creationId xmlns:a16="http://schemas.microsoft.com/office/drawing/2014/main" id="{7E73F4CA-E563-44CB-B57A-6ACE21393675}"/>
                </a:ext>
              </a:extLst>
            </p:cNvPr>
            <p:cNvSpPr/>
            <p:nvPr/>
          </p:nvSpPr>
          <p:spPr>
            <a:xfrm>
              <a:off x="3334273" y="108313"/>
              <a:ext cx="1969104" cy="1130980"/>
            </a:xfrm>
            <a:custGeom>
              <a:avLst/>
              <a:gdLst>
                <a:gd name="connsiteX0" fmla="*/ 0 w 1969104"/>
                <a:gd name="connsiteY0" fmla="*/ 113098 h 1130980"/>
                <a:gd name="connsiteX1" fmla="*/ 113098 w 1969104"/>
                <a:gd name="connsiteY1" fmla="*/ 0 h 1130980"/>
                <a:gd name="connsiteX2" fmla="*/ 1856006 w 1969104"/>
                <a:gd name="connsiteY2" fmla="*/ 0 h 1130980"/>
                <a:gd name="connsiteX3" fmla="*/ 1969104 w 1969104"/>
                <a:gd name="connsiteY3" fmla="*/ 113098 h 1130980"/>
                <a:gd name="connsiteX4" fmla="*/ 1969104 w 1969104"/>
                <a:gd name="connsiteY4" fmla="*/ 1017882 h 1130980"/>
                <a:gd name="connsiteX5" fmla="*/ 1856006 w 1969104"/>
                <a:gd name="connsiteY5" fmla="*/ 1130980 h 1130980"/>
                <a:gd name="connsiteX6" fmla="*/ 113098 w 1969104"/>
                <a:gd name="connsiteY6" fmla="*/ 1130980 h 1130980"/>
                <a:gd name="connsiteX7" fmla="*/ 0 w 1969104"/>
                <a:gd name="connsiteY7" fmla="*/ 1017882 h 1130980"/>
                <a:gd name="connsiteX8" fmla="*/ 0 w 1969104"/>
                <a:gd name="connsiteY8" fmla="*/ 113098 h 113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9104" h="1130980">
                  <a:moveTo>
                    <a:pt x="0" y="113098"/>
                  </a:moveTo>
                  <a:cubicBezTo>
                    <a:pt x="0" y="50636"/>
                    <a:pt x="50636" y="0"/>
                    <a:pt x="113098" y="0"/>
                  </a:cubicBezTo>
                  <a:lnTo>
                    <a:pt x="1856006" y="0"/>
                  </a:lnTo>
                  <a:cubicBezTo>
                    <a:pt x="1918468" y="0"/>
                    <a:pt x="1969104" y="50636"/>
                    <a:pt x="1969104" y="113098"/>
                  </a:cubicBezTo>
                  <a:lnTo>
                    <a:pt x="1969104" y="1017882"/>
                  </a:lnTo>
                  <a:cubicBezTo>
                    <a:pt x="1969104" y="1080344"/>
                    <a:pt x="1918468" y="1130980"/>
                    <a:pt x="1856006" y="1130980"/>
                  </a:cubicBezTo>
                  <a:lnTo>
                    <a:pt x="113098" y="1130980"/>
                  </a:lnTo>
                  <a:cubicBezTo>
                    <a:pt x="50636" y="1130980"/>
                    <a:pt x="0" y="1080344"/>
                    <a:pt x="0" y="1017882"/>
                  </a:cubicBezTo>
                  <a:lnTo>
                    <a:pt x="0" y="113098"/>
                  </a:lnTo>
                  <a:close/>
                </a:path>
              </a:pathLst>
            </a:custGeom>
            <a:solidFill>
              <a:srgbClr val="113E7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016" tIns="128016" rIns="128016" bIns="445574" numCol="1" spcCol="1270" anchor="t" anchorCtr="0">
              <a:noAutofit/>
            </a:bodyPr>
            <a:lstStyle/>
            <a:p>
              <a:pPr algn="ctr" defTabSz="800100">
                <a:lnSpc>
                  <a:spcPct val="150000"/>
                </a:lnSpc>
                <a:spcBef>
                  <a:spcPct val="0"/>
                </a:spcBef>
              </a:pPr>
              <a:r>
                <a:rPr lang="en-US">
                  <a:solidFill>
                    <a:schemeClr val="bg1"/>
                  </a:solidFill>
                  <a:latin typeface="Segoe UI"/>
                  <a:cs typeface="Segoe UI"/>
                </a:rPr>
                <a:t>Model</a:t>
              </a:r>
              <a:endParaRPr lang="en-US"/>
            </a:p>
            <a:p>
              <a:pPr marL="0" lvl="0" indent="0" algn="ctr" defTabSz="800100">
                <a:lnSpc>
                  <a:spcPct val="150000"/>
                </a:lnSpc>
                <a:spcBef>
                  <a:spcPct val="0"/>
                </a:spcBef>
                <a:buNone/>
              </a:pPr>
              <a:r>
                <a:rPr lang="en-US">
                  <a:solidFill>
                    <a:schemeClr val="bg1"/>
                  </a:solidFill>
                  <a:latin typeface="Segoe UI"/>
                  <a:cs typeface="Segoe UI"/>
                </a:rPr>
                <a:t>Library</a:t>
              </a:r>
            </a:p>
          </p:txBody>
        </p:sp>
        <p:sp>
          <p:nvSpPr>
            <p:cNvPr id="39" name="Freeform: Shape 38">
              <a:extLst>
                <a:ext uri="{FF2B5EF4-FFF2-40B4-BE49-F238E27FC236}">
                  <a16:creationId xmlns:a16="http://schemas.microsoft.com/office/drawing/2014/main" id="{A2716133-DC6C-456F-BF3A-DA8F216D09C2}"/>
                </a:ext>
              </a:extLst>
            </p:cNvPr>
            <p:cNvSpPr/>
            <p:nvPr/>
          </p:nvSpPr>
          <p:spPr>
            <a:xfrm>
              <a:off x="1077395" y="2505388"/>
              <a:ext cx="2800031" cy="1114222"/>
            </a:xfrm>
            <a:custGeom>
              <a:avLst/>
              <a:gdLst>
                <a:gd name="connsiteX0" fmla="*/ 0 w 1969104"/>
                <a:gd name="connsiteY0" fmla="*/ 103680 h 1036800"/>
                <a:gd name="connsiteX1" fmla="*/ 103680 w 1969104"/>
                <a:gd name="connsiteY1" fmla="*/ 0 h 1036800"/>
                <a:gd name="connsiteX2" fmla="*/ 1865424 w 1969104"/>
                <a:gd name="connsiteY2" fmla="*/ 0 h 1036800"/>
                <a:gd name="connsiteX3" fmla="*/ 1969104 w 1969104"/>
                <a:gd name="connsiteY3" fmla="*/ 103680 h 1036800"/>
                <a:gd name="connsiteX4" fmla="*/ 1969104 w 1969104"/>
                <a:gd name="connsiteY4" fmla="*/ 933120 h 1036800"/>
                <a:gd name="connsiteX5" fmla="*/ 1865424 w 1969104"/>
                <a:gd name="connsiteY5" fmla="*/ 1036800 h 1036800"/>
                <a:gd name="connsiteX6" fmla="*/ 103680 w 1969104"/>
                <a:gd name="connsiteY6" fmla="*/ 1036800 h 1036800"/>
                <a:gd name="connsiteX7" fmla="*/ 0 w 1969104"/>
                <a:gd name="connsiteY7" fmla="*/ 933120 h 1036800"/>
                <a:gd name="connsiteX8" fmla="*/ 0 w 1969104"/>
                <a:gd name="connsiteY8" fmla="*/ 103680 h 10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9104" h="1036800">
                  <a:moveTo>
                    <a:pt x="0" y="103680"/>
                  </a:moveTo>
                  <a:cubicBezTo>
                    <a:pt x="0" y="46419"/>
                    <a:pt x="46419" y="0"/>
                    <a:pt x="103680" y="0"/>
                  </a:cubicBezTo>
                  <a:lnTo>
                    <a:pt x="1865424" y="0"/>
                  </a:lnTo>
                  <a:cubicBezTo>
                    <a:pt x="1922685" y="0"/>
                    <a:pt x="1969104" y="46419"/>
                    <a:pt x="1969104" y="103680"/>
                  </a:cubicBezTo>
                  <a:lnTo>
                    <a:pt x="1969104" y="933120"/>
                  </a:lnTo>
                  <a:cubicBezTo>
                    <a:pt x="1969104" y="990381"/>
                    <a:pt x="1922685" y="1036800"/>
                    <a:pt x="1865424" y="1036800"/>
                  </a:cubicBezTo>
                  <a:lnTo>
                    <a:pt x="103680" y="1036800"/>
                  </a:lnTo>
                  <a:cubicBezTo>
                    <a:pt x="46419" y="1036800"/>
                    <a:pt x="0" y="990381"/>
                    <a:pt x="0" y="933120"/>
                  </a:cubicBezTo>
                  <a:lnTo>
                    <a:pt x="0" y="103680"/>
                  </a:lnTo>
                  <a:close/>
                </a:path>
              </a:pathLst>
            </a:custGeom>
            <a:solidFill>
              <a:srgbClr val="FFFFFF"/>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5711" tIns="115711" rIns="115711" bIns="115711" numCol="1" spcCol="1270" anchor="t" anchorCtr="0">
              <a:noAutofit/>
            </a:bodyPr>
            <a:lstStyle/>
            <a:p>
              <a:pPr marL="0" lvl="1" defTabSz="533400">
                <a:lnSpc>
                  <a:spcPct val="90000"/>
                </a:lnSpc>
                <a:spcBef>
                  <a:spcPct val="0"/>
                </a:spcBef>
                <a:spcAft>
                  <a:spcPct val="15000"/>
                </a:spcAft>
              </a:pPr>
              <a:r>
                <a:rPr lang="en-US">
                  <a:solidFill>
                    <a:schemeClr val="tx1"/>
                  </a:solidFill>
                  <a:latin typeface="Segoe UI" panose="020B0502040204020203" pitchFamily="34" charset="0"/>
                  <a:cs typeface="Segoe UI" panose="020B0502040204020203" pitchFamily="34" charset="0"/>
                </a:rPr>
                <a:t>Segment tumors in radiographic scans using</a:t>
              </a:r>
              <a:r>
                <a:rPr lang="en-US" b="0" i="0" u="none" kern="1200">
                  <a:solidFill>
                    <a:schemeClr val="tx1"/>
                  </a:solidFill>
                  <a:latin typeface="Segoe UI" panose="020B0502040204020203" pitchFamily="34" charset="0"/>
                  <a:cs typeface="Segoe UI" panose="020B0502040204020203" pitchFamily="34" charset="0"/>
                </a:rPr>
                <a:t> pre-trained </a:t>
              </a:r>
              <a:r>
                <a:rPr lang="en-US">
                  <a:solidFill>
                    <a:schemeClr val="tx1"/>
                  </a:solidFill>
                  <a:latin typeface="Segoe UI" panose="020B0502040204020203" pitchFamily="34" charset="0"/>
                  <a:cs typeface="Segoe UI" panose="020B0502040204020203" pitchFamily="34" charset="0"/>
                </a:rPr>
                <a:t>ML models</a:t>
              </a:r>
              <a:endParaRPr lang="en-US" b="0" i="0" u="none" kern="1200">
                <a:solidFill>
                  <a:schemeClr val="tx1"/>
                </a:solidFill>
                <a:latin typeface="Segoe UI" panose="020B0502040204020203" pitchFamily="34" charset="0"/>
                <a:cs typeface="Segoe UI" panose="020B0502040204020203" pitchFamily="34" charset="0"/>
              </a:endParaRPr>
            </a:p>
          </p:txBody>
        </p:sp>
      </p:grpSp>
      <p:grpSp>
        <p:nvGrpSpPr>
          <p:cNvPr id="48" name="Group 47">
            <a:extLst>
              <a:ext uri="{FF2B5EF4-FFF2-40B4-BE49-F238E27FC236}">
                <a16:creationId xmlns:a16="http://schemas.microsoft.com/office/drawing/2014/main" id="{281BEEA4-58E5-4FA2-A009-40A743C75D4C}"/>
              </a:ext>
            </a:extLst>
          </p:cNvPr>
          <p:cNvGrpSpPr/>
          <p:nvPr/>
        </p:nvGrpSpPr>
        <p:grpSpPr>
          <a:xfrm>
            <a:off x="1077395" y="731768"/>
            <a:ext cx="7389124" cy="3437348"/>
            <a:chOff x="1077395" y="731768"/>
            <a:chExt cx="7389124" cy="3437348"/>
          </a:xfrm>
        </p:grpSpPr>
        <p:sp>
          <p:nvSpPr>
            <p:cNvPr id="41" name="Freeform: Shape 40">
              <a:extLst>
                <a:ext uri="{FF2B5EF4-FFF2-40B4-BE49-F238E27FC236}">
                  <a16:creationId xmlns:a16="http://schemas.microsoft.com/office/drawing/2014/main" id="{14546200-E04C-49CA-B942-564A312996C4}"/>
                </a:ext>
              </a:extLst>
            </p:cNvPr>
            <p:cNvSpPr/>
            <p:nvPr/>
          </p:nvSpPr>
          <p:spPr>
            <a:xfrm>
              <a:off x="6497415" y="731768"/>
              <a:ext cx="1969104" cy="1130980"/>
            </a:xfrm>
            <a:custGeom>
              <a:avLst/>
              <a:gdLst>
                <a:gd name="connsiteX0" fmla="*/ 0 w 1969104"/>
                <a:gd name="connsiteY0" fmla="*/ 113098 h 1130980"/>
                <a:gd name="connsiteX1" fmla="*/ 113098 w 1969104"/>
                <a:gd name="connsiteY1" fmla="*/ 0 h 1130980"/>
                <a:gd name="connsiteX2" fmla="*/ 1856006 w 1969104"/>
                <a:gd name="connsiteY2" fmla="*/ 0 h 1130980"/>
                <a:gd name="connsiteX3" fmla="*/ 1969104 w 1969104"/>
                <a:gd name="connsiteY3" fmla="*/ 113098 h 1130980"/>
                <a:gd name="connsiteX4" fmla="*/ 1969104 w 1969104"/>
                <a:gd name="connsiteY4" fmla="*/ 1017882 h 1130980"/>
                <a:gd name="connsiteX5" fmla="*/ 1856006 w 1969104"/>
                <a:gd name="connsiteY5" fmla="*/ 1130980 h 1130980"/>
                <a:gd name="connsiteX6" fmla="*/ 113098 w 1969104"/>
                <a:gd name="connsiteY6" fmla="*/ 1130980 h 1130980"/>
                <a:gd name="connsiteX7" fmla="*/ 0 w 1969104"/>
                <a:gd name="connsiteY7" fmla="*/ 1017882 h 1130980"/>
                <a:gd name="connsiteX8" fmla="*/ 0 w 1969104"/>
                <a:gd name="connsiteY8" fmla="*/ 113098 h 113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9104" h="1130980">
                  <a:moveTo>
                    <a:pt x="0" y="113098"/>
                  </a:moveTo>
                  <a:cubicBezTo>
                    <a:pt x="0" y="50636"/>
                    <a:pt x="50636" y="0"/>
                    <a:pt x="113098" y="0"/>
                  </a:cubicBezTo>
                  <a:lnTo>
                    <a:pt x="1856006" y="0"/>
                  </a:lnTo>
                  <a:cubicBezTo>
                    <a:pt x="1918468" y="0"/>
                    <a:pt x="1969104" y="50636"/>
                    <a:pt x="1969104" y="113098"/>
                  </a:cubicBezTo>
                  <a:lnTo>
                    <a:pt x="1969104" y="1017882"/>
                  </a:lnTo>
                  <a:cubicBezTo>
                    <a:pt x="1969104" y="1080344"/>
                    <a:pt x="1918468" y="1130980"/>
                    <a:pt x="1856006" y="1130980"/>
                  </a:cubicBezTo>
                  <a:lnTo>
                    <a:pt x="113098" y="1130980"/>
                  </a:lnTo>
                  <a:cubicBezTo>
                    <a:pt x="50636" y="1130980"/>
                    <a:pt x="0" y="1080344"/>
                    <a:pt x="0" y="1017882"/>
                  </a:cubicBezTo>
                  <a:lnTo>
                    <a:pt x="0" y="113098"/>
                  </a:lnTo>
                  <a:close/>
                </a:path>
              </a:pathLst>
            </a:custGeom>
            <a:solidFill>
              <a:srgbClr val="113E7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016" tIns="128016" rIns="128016" bIns="445574" numCol="1" spcCol="1270" anchor="b" anchorCtr="0">
              <a:noAutofit/>
            </a:bodyPr>
            <a:lstStyle/>
            <a:p>
              <a:pPr algn="ctr" defTabSz="800100">
                <a:lnSpc>
                  <a:spcPct val="90000"/>
                </a:lnSpc>
                <a:spcBef>
                  <a:spcPct val="0"/>
                </a:spcBef>
                <a:spcAft>
                  <a:spcPct val="35000"/>
                </a:spcAft>
              </a:pPr>
              <a:r>
                <a:rPr lang="en-US" sz="1800" b="0" i="0" u="none" kern="1200">
                  <a:solidFill>
                    <a:schemeClr val="bg1"/>
                  </a:solidFill>
                  <a:latin typeface="Segoe UI"/>
                  <a:cs typeface="Segoe UI"/>
                </a:rPr>
                <a:t>Annotation</a:t>
              </a:r>
              <a:endParaRPr lang="en-US">
                <a:solidFill>
                  <a:schemeClr val="bg1"/>
                </a:solidFill>
                <a:latin typeface="Segoe UI"/>
                <a:cs typeface="Segoe UI"/>
              </a:endParaRPr>
            </a:p>
          </p:txBody>
        </p:sp>
        <p:sp>
          <p:nvSpPr>
            <p:cNvPr id="42" name="Freeform: Shape 41">
              <a:extLst>
                <a:ext uri="{FF2B5EF4-FFF2-40B4-BE49-F238E27FC236}">
                  <a16:creationId xmlns:a16="http://schemas.microsoft.com/office/drawing/2014/main" id="{33540464-8A60-4EC2-8BC2-9B4D4AE30116}"/>
                </a:ext>
              </a:extLst>
            </p:cNvPr>
            <p:cNvSpPr/>
            <p:nvPr/>
          </p:nvSpPr>
          <p:spPr>
            <a:xfrm>
              <a:off x="1077395" y="3132316"/>
              <a:ext cx="3093120" cy="1036800"/>
            </a:xfrm>
            <a:custGeom>
              <a:avLst/>
              <a:gdLst>
                <a:gd name="connsiteX0" fmla="*/ 0 w 1969104"/>
                <a:gd name="connsiteY0" fmla="*/ 103680 h 1036800"/>
                <a:gd name="connsiteX1" fmla="*/ 103680 w 1969104"/>
                <a:gd name="connsiteY1" fmla="*/ 0 h 1036800"/>
                <a:gd name="connsiteX2" fmla="*/ 1865424 w 1969104"/>
                <a:gd name="connsiteY2" fmla="*/ 0 h 1036800"/>
                <a:gd name="connsiteX3" fmla="*/ 1969104 w 1969104"/>
                <a:gd name="connsiteY3" fmla="*/ 103680 h 1036800"/>
                <a:gd name="connsiteX4" fmla="*/ 1969104 w 1969104"/>
                <a:gd name="connsiteY4" fmla="*/ 933120 h 1036800"/>
                <a:gd name="connsiteX5" fmla="*/ 1865424 w 1969104"/>
                <a:gd name="connsiteY5" fmla="*/ 1036800 h 1036800"/>
                <a:gd name="connsiteX6" fmla="*/ 103680 w 1969104"/>
                <a:gd name="connsiteY6" fmla="*/ 1036800 h 1036800"/>
                <a:gd name="connsiteX7" fmla="*/ 0 w 1969104"/>
                <a:gd name="connsiteY7" fmla="*/ 933120 h 1036800"/>
                <a:gd name="connsiteX8" fmla="*/ 0 w 1969104"/>
                <a:gd name="connsiteY8" fmla="*/ 103680 h 10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9104" h="1036800">
                  <a:moveTo>
                    <a:pt x="0" y="103680"/>
                  </a:moveTo>
                  <a:cubicBezTo>
                    <a:pt x="0" y="46419"/>
                    <a:pt x="46419" y="0"/>
                    <a:pt x="103680" y="0"/>
                  </a:cubicBezTo>
                  <a:lnTo>
                    <a:pt x="1865424" y="0"/>
                  </a:lnTo>
                  <a:cubicBezTo>
                    <a:pt x="1922685" y="0"/>
                    <a:pt x="1969104" y="46419"/>
                    <a:pt x="1969104" y="103680"/>
                  </a:cubicBezTo>
                  <a:lnTo>
                    <a:pt x="1969104" y="933120"/>
                  </a:lnTo>
                  <a:cubicBezTo>
                    <a:pt x="1969104" y="990381"/>
                    <a:pt x="1922685" y="1036800"/>
                    <a:pt x="1865424" y="1036800"/>
                  </a:cubicBezTo>
                  <a:lnTo>
                    <a:pt x="103680" y="1036800"/>
                  </a:lnTo>
                  <a:cubicBezTo>
                    <a:pt x="46419" y="1036800"/>
                    <a:pt x="0" y="990381"/>
                    <a:pt x="0" y="933120"/>
                  </a:cubicBezTo>
                  <a:lnTo>
                    <a:pt x="0" y="103680"/>
                  </a:lnTo>
                  <a:close/>
                </a:path>
              </a:pathLst>
            </a:custGeom>
            <a:solidFill>
              <a:srgbClr val="FFFFFF"/>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5711" tIns="115711" rIns="115711" bIns="115711" numCol="1" spcCol="1270" anchor="t" anchorCtr="0">
              <a:noAutofit/>
            </a:bodyPr>
            <a:lstStyle/>
            <a:p>
              <a:pPr marL="0" lvl="1" defTabSz="533400">
                <a:lnSpc>
                  <a:spcPct val="90000"/>
                </a:lnSpc>
                <a:spcBef>
                  <a:spcPct val="0"/>
                </a:spcBef>
                <a:spcAft>
                  <a:spcPct val="15000"/>
                </a:spcAft>
              </a:pPr>
              <a:r>
                <a:rPr lang="en-US">
                  <a:solidFill>
                    <a:schemeClr val="tx1"/>
                  </a:solidFill>
                  <a:latin typeface="Segoe UI" panose="020B0502040204020203" pitchFamily="34" charset="0"/>
                  <a:cs typeface="Segoe UI" panose="020B0502040204020203" pitchFamily="34" charset="0"/>
                </a:rPr>
                <a:t>Refine obtained segmentations towards creating ground truth labels</a:t>
              </a:r>
            </a:p>
          </p:txBody>
        </p:sp>
      </p:grpSp>
      <p:grpSp>
        <p:nvGrpSpPr>
          <p:cNvPr id="55" name="Group 54">
            <a:extLst>
              <a:ext uri="{FF2B5EF4-FFF2-40B4-BE49-F238E27FC236}">
                <a16:creationId xmlns:a16="http://schemas.microsoft.com/office/drawing/2014/main" id="{3A5ECF6F-37D8-4C76-8CD2-1BA6CC937DDE}"/>
              </a:ext>
            </a:extLst>
          </p:cNvPr>
          <p:cNvGrpSpPr/>
          <p:nvPr/>
        </p:nvGrpSpPr>
        <p:grpSpPr>
          <a:xfrm>
            <a:off x="1077395" y="735640"/>
            <a:ext cx="10540162" cy="4730061"/>
            <a:chOff x="1077395" y="735640"/>
            <a:chExt cx="10540162" cy="4730061"/>
          </a:xfrm>
        </p:grpSpPr>
        <p:sp>
          <p:nvSpPr>
            <p:cNvPr id="44" name="Freeform: Shape 43">
              <a:extLst>
                <a:ext uri="{FF2B5EF4-FFF2-40B4-BE49-F238E27FC236}">
                  <a16:creationId xmlns:a16="http://schemas.microsoft.com/office/drawing/2014/main" id="{9DA99B7D-250A-43C6-8465-1655107B6571}"/>
                </a:ext>
              </a:extLst>
            </p:cNvPr>
            <p:cNvSpPr/>
            <p:nvPr/>
          </p:nvSpPr>
          <p:spPr>
            <a:xfrm>
              <a:off x="9648453" y="735640"/>
              <a:ext cx="1969104" cy="1130980"/>
            </a:xfrm>
            <a:custGeom>
              <a:avLst/>
              <a:gdLst>
                <a:gd name="connsiteX0" fmla="*/ 0 w 1969104"/>
                <a:gd name="connsiteY0" fmla="*/ 113098 h 1130980"/>
                <a:gd name="connsiteX1" fmla="*/ 113098 w 1969104"/>
                <a:gd name="connsiteY1" fmla="*/ 0 h 1130980"/>
                <a:gd name="connsiteX2" fmla="*/ 1856006 w 1969104"/>
                <a:gd name="connsiteY2" fmla="*/ 0 h 1130980"/>
                <a:gd name="connsiteX3" fmla="*/ 1969104 w 1969104"/>
                <a:gd name="connsiteY3" fmla="*/ 113098 h 1130980"/>
                <a:gd name="connsiteX4" fmla="*/ 1969104 w 1969104"/>
                <a:gd name="connsiteY4" fmla="*/ 1017882 h 1130980"/>
                <a:gd name="connsiteX5" fmla="*/ 1856006 w 1969104"/>
                <a:gd name="connsiteY5" fmla="*/ 1130980 h 1130980"/>
                <a:gd name="connsiteX6" fmla="*/ 113098 w 1969104"/>
                <a:gd name="connsiteY6" fmla="*/ 1130980 h 1130980"/>
                <a:gd name="connsiteX7" fmla="*/ 0 w 1969104"/>
                <a:gd name="connsiteY7" fmla="*/ 1017882 h 1130980"/>
                <a:gd name="connsiteX8" fmla="*/ 0 w 1969104"/>
                <a:gd name="connsiteY8" fmla="*/ 113098 h 113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9104" h="1130980">
                  <a:moveTo>
                    <a:pt x="0" y="113098"/>
                  </a:moveTo>
                  <a:cubicBezTo>
                    <a:pt x="0" y="50636"/>
                    <a:pt x="50636" y="0"/>
                    <a:pt x="113098" y="0"/>
                  </a:cubicBezTo>
                  <a:lnTo>
                    <a:pt x="1856006" y="0"/>
                  </a:lnTo>
                  <a:cubicBezTo>
                    <a:pt x="1918468" y="0"/>
                    <a:pt x="1969104" y="50636"/>
                    <a:pt x="1969104" y="113098"/>
                  </a:cubicBezTo>
                  <a:lnTo>
                    <a:pt x="1969104" y="1017882"/>
                  </a:lnTo>
                  <a:cubicBezTo>
                    <a:pt x="1969104" y="1080344"/>
                    <a:pt x="1918468" y="1130980"/>
                    <a:pt x="1856006" y="1130980"/>
                  </a:cubicBezTo>
                  <a:lnTo>
                    <a:pt x="113098" y="1130980"/>
                  </a:lnTo>
                  <a:cubicBezTo>
                    <a:pt x="50636" y="1130980"/>
                    <a:pt x="0" y="1080344"/>
                    <a:pt x="0" y="1017882"/>
                  </a:cubicBezTo>
                  <a:lnTo>
                    <a:pt x="0" y="113098"/>
                  </a:lnTo>
                  <a:close/>
                </a:path>
              </a:pathLst>
            </a:custGeom>
            <a:solidFill>
              <a:srgbClr val="113E7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016" tIns="128016" rIns="128016" bIns="445574" numCol="1" spcCol="1270" anchor="b" anchorCtr="0">
              <a:noAutofit/>
            </a:bodyPr>
            <a:lstStyle/>
            <a:p>
              <a:pPr algn="ctr" defTabSz="800100">
                <a:lnSpc>
                  <a:spcPct val="90000"/>
                </a:lnSpc>
                <a:spcBef>
                  <a:spcPct val="0"/>
                </a:spcBef>
                <a:spcAft>
                  <a:spcPct val="35000"/>
                </a:spcAft>
              </a:pPr>
              <a:r>
                <a:rPr lang="en-US">
                  <a:solidFill>
                    <a:schemeClr val="bg1"/>
                  </a:solidFill>
                  <a:latin typeface="Segoe UI"/>
                  <a:cs typeface="Segoe UI"/>
                </a:rPr>
                <a:t>Training</a:t>
              </a:r>
              <a:endParaRPr lang="en-US" sz="1800" b="0" i="0" u="none" kern="1200">
                <a:solidFill>
                  <a:schemeClr val="bg1"/>
                </a:solidFill>
                <a:latin typeface="Segoe UI"/>
                <a:cs typeface="Segoe UI"/>
              </a:endParaRPr>
            </a:p>
          </p:txBody>
        </p:sp>
        <p:sp>
          <p:nvSpPr>
            <p:cNvPr id="45" name="Freeform: Shape 44">
              <a:extLst>
                <a:ext uri="{FF2B5EF4-FFF2-40B4-BE49-F238E27FC236}">
                  <a16:creationId xmlns:a16="http://schemas.microsoft.com/office/drawing/2014/main" id="{8B087F5E-F2F2-4A4B-8451-5F0F831471A8}"/>
                </a:ext>
              </a:extLst>
            </p:cNvPr>
            <p:cNvSpPr/>
            <p:nvPr/>
          </p:nvSpPr>
          <p:spPr>
            <a:xfrm>
              <a:off x="1077395" y="3128843"/>
              <a:ext cx="3048942" cy="2336858"/>
            </a:xfrm>
            <a:custGeom>
              <a:avLst/>
              <a:gdLst>
                <a:gd name="connsiteX0" fmla="*/ 0 w 1969104"/>
                <a:gd name="connsiteY0" fmla="*/ 103680 h 1036800"/>
                <a:gd name="connsiteX1" fmla="*/ 103680 w 1969104"/>
                <a:gd name="connsiteY1" fmla="*/ 0 h 1036800"/>
                <a:gd name="connsiteX2" fmla="*/ 1865424 w 1969104"/>
                <a:gd name="connsiteY2" fmla="*/ 0 h 1036800"/>
                <a:gd name="connsiteX3" fmla="*/ 1969104 w 1969104"/>
                <a:gd name="connsiteY3" fmla="*/ 103680 h 1036800"/>
                <a:gd name="connsiteX4" fmla="*/ 1969104 w 1969104"/>
                <a:gd name="connsiteY4" fmla="*/ 933120 h 1036800"/>
                <a:gd name="connsiteX5" fmla="*/ 1865424 w 1969104"/>
                <a:gd name="connsiteY5" fmla="*/ 1036800 h 1036800"/>
                <a:gd name="connsiteX6" fmla="*/ 103680 w 1969104"/>
                <a:gd name="connsiteY6" fmla="*/ 1036800 h 1036800"/>
                <a:gd name="connsiteX7" fmla="*/ 0 w 1969104"/>
                <a:gd name="connsiteY7" fmla="*/ 933120 h 1036800"/>
                <a:gd name="connsiteX8" fmla="*/ 0 w 1969104"/>
                <a:gd name="connsiteY8" fmla="*/ 103680 h 10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9104" h="1036800">
                  <a:moveTo>
                    <a:pt x="0" y="103680"/>
                  </a:moveTo>
                  <a:cubicBezTo>
                    <a:pt x="0" y="46419"/>
                    <a:pt x="46419" y="0"/>
                    <a:pt x="103680" y="0"/>
                  </a:cubicBezTo>
                  <a:lnTo>
                    <a:pt x="1865424" y="0"/>
                  </a:lnTo>
                  <a:cubicBezTo>
                    <a:pt x="1922685" y="0"/>
                    <a:pt x="1969104" y="46419"/>
                    <a:pt x="1969104" y="103680"/>
                  </a:cubicBezTo>
                  <a:lnTo>
                    <a:pt x="1969104" y="933120"/>
                  </a:lnTo>
                  <a:cubicBezTo>
                    <a:pt x="1969104" y="990381"/>
                    <a:pt x="1922685" y="1036800"/>
                    <a:pt x="1865424" y="1036800"/>
                  </a:cubicBezTo>
                  <a:lnTo>
                    <a:pt x="103680" y="1036800"/>
                  </a:lnTo>
                  <a:cubicBezTo>
                    <a:pt x="46419" y="1036800"/>
                    <a:pt x="0" y="990381"/>
                    <a:pt x="0" y="933120"/>
                  </a:cubicBezTo>
                  <a:lnTo>
                    <a:pt x="0" y="103680"/>
                  </a:lnTo>
                  <a:close/>
                </a:path>
              </a:pathLst>
            </a:custGeom>
            <a:solidFill>
              <a:srgbClr val="FFFFFF"/>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5711" tIns="115711" rIns="115711" bIns="115711" numCol="1" spcCol="1270" anchor="t" anchorCtr="0">
              <a:noAutofit/>
            </a:bodyPr>
            <a:lstStyle/>
            <a:p>
              <a:pPr marL="114300" lvl="1" indent="-114300" algn="just" defTabSz="533400">
                <a:spcBef>
                  <a:spcPct val="0"/>
                </a:spcBef>
                <a:spcAft>
                  <a:spcPct val="15000"/>
                </a:spcAft>
                <a:buChar char="•"/>
              </a:pPr>
              <a:r>
                <a:rPr lang="en-US" dirty="0">
                  <a:solidFill>
                    <a:schemeClr val="tx1"/>
                  </a:solidFill>
                  <a:latin typeface="Segoe UI"/>
                  <a:cs typeface="Segoe UI"/>
                </a:rPr>
                <a:t>Train their own ML model based on their data </a:t>
              </a:r>
              <a:r>
                <a:rPr lang="en-US" b="0" i="0" u="none" kern="1200" dirty="0">
                  <a:solidFill>
                    <a:schemeClr val="tx1"/>
                  </a:solidFill>
                  <a:latin typeface="Segoe UI"/>
                  <a:cs typeface="Segoe UI"/>
                </a:rPr>
                <a:t>for </a:t>
              </a:r>
              <a:r>
                <a:rPr lang="en-US" dirty="0">
                  <a:solidFill>
                    <a:schemeClr val="tx1"/>
                  </a:solidFill>
                  <a:latin typeface="Segoe UI"/>
                  <a:cs typeface="Segoe UI"/>
                </a:rPr>
                <a:t>further research</a:t>
              </a:r>
            </a:p>
            <a:p>
              <a:pPr marL="114300" lvl="1" indent="-114300" algn="just" defTabSz="533400">
                <a:spcBef>
                  <a:spcPct val="0"/>
                </a:spcBef>
                <a:spcAft>
                  <a:spcPct val="15000"/>
                </a:spcAft>
                <a:buChar char="•"/>
              </a:pPr>
              <a:endParaRPr lang="en-US" dirty="0">
                <a:solidFill>
                  <a:schemeClr val="tx1"/>
                </a:solidFill>
                <a:latin typeface="Segoe UI" panose="020B0502040204020203" pitchFamily="34" charset="0"/>
                <a:cs typeface="Segoe UI" panose="020B0502040204020203" pitchFamily="34" charset="0"/>
              </a:endParaRPr>
            </a:p>
            <a:p>
              <a:pPr marL="114300" lvl="1" indent="-114300" algn="just" defTabSz="533400">
                <a:spcBef>
                  <a:spcPct val="0"/>
                </a:spcBef>
                <a:spcAft>
                  <a:spcPct val="15000"/>
                </a:spcAft>
                <a:buChar char="•"/>
              </a:pPr>
              <a:r>
                <a:rPr lang="en-US" dirty="0">
                  <a:solidFill>
                    <a:schemeClr val="tx1"/>
                  </a:solidFill>
                  <a:latin typeface="Segoe UI"/>
                  <a:cs typeface="Segoe UI"/>
                </a:rPr>
                <a:t>Be part </a:t>
              </a:r>
              <a:r>
                <a:rPr lang="en-US" b="0" i="0" u="none" kern="1200" dirty="0">
                  <a:solidFill>
                    <a:schemeClr val="tx1"/>
                  </a:solidFill>
                  <a:latin typeface="Segoe UI"/>
                  <a:cs typeface="Segoe UI"/>
                </a:rPr>
                <a:t>of </a:t>
              </a:r>
              <a:r>
                <a:rPr lang="en-US" dirty="0">
                  <a:solidFill>
                    <a:schemeClr val="tx1"/>
                  </a:solidFill>
                  <a:latin typeface="Segoe UI"/>
                  <a:cs typeface="Segoe UI"/>
                </a:rPr>
                <a:t>the existing FeTS federation and contribute knowledge from their data to the FeTS consensus model</a:t>
              </a:r>
              <a:endParaRPr lang="en-US" b="0" i="0" u="none" kern="1200" dirty="0">
                <a:solidFill>
                  <a:schemeClr val="tx1"/>
                </a:solidFill>
                <a:latin typeface="Segoe UI"/>
                <a:cs typeface="Segoe UI"/>
              </a:endParaRPr>
            </a:p>
          </p:txBody>
        </p:sp>
      </p:grpSp>
      <p:pic>
        <p:nvPicPr>
          <p:cNvPr id="50" name="Picture 49" descr="A picture containing monitor, screen, photo, different&#10;&#10;Description automatically generated">
            <a:extLst>
              <a:ext uri="{FF2B5EF4-FFF2-40B4-BE49-F238E27FC236}">
                <a16:creationId xmlns:a16="http://schemas.microsoft.com/office/drawing/2014/main" id="{79B05EF6-5B65-4C5F-B6C9-3262F55B5180}"/>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2905" b="15351"/>
          <a:stretch/>
        </p:blipFill>
        <p:spPr>
          <a:xfrm>
            <a:off x="5238372" y="2170285"/>
            <a:ext cx="5620282" cy="4064017"/>
          </a:xfrm>
          <a:prstGeom prst="rect">
            <a:avLst/>
          </a:prstGeom>
        </p:spPr>
      </p:pic>
      <p:grpSp>
        <p:nvGrpSpPr>
          <p:cNvPr id="4" name="Group 3">
            <a:extLst>
              <a:ext uri="{FF2B5EF4-FFF2-40B4-BE49-F238E27FC236}">
                <a16:creationId xmlns:a16="http://schemas.microsoft.com/office/drawing/2014/main" id="{0F627240-5BFA-4B52-B02A-7D63EED86AA1}"/>
              </a:ext>
            </a:extLst>
          </p:cNvPr>
          <p:cNvGrpSpPr/>
          <p:nvPr/>
        </p:nvGrpSpPr>
        <p:grpSpPr>
          <a:xfrm>
            <a:off x="4971578" y="2246125"/>
            <a:ext cx="6776633" cy="4035425"/>
            <a:chOff x="4377639" y="324374"/>
            <a:chExt cx="6776633" cy="4035425"/>
          </a:xfrm>
        </p:grpSpPr>
        <p:pic>
          <p:nvPicPr>
            <p:cNvPr id="51" name="Picture 50" descr="A screenshot of a computer screen&#10;&#10;Description automatically generated">
              <a:extLst>
                <a:ext uri="{FF2B5EF4-FFF2-40B4-BE49-F238E27FC236}">
                  <a16:creationId xmlns:a16="http://schemas.microsoft.com/office/drawing/2014/main" id="{9C23D397-C30E-475F-BFD3-9A80BCB021DA}"/>
                </a:ext>
              </a:extLst>
            </p:cNvPr>
            <p:cNvPicPr>
              <a:picLocks noChangeAspect="1"/>
            </p:cNvPicPr>
            <p:nvPr/>
          </p:nvPicPr>
          <p:blipFill rotWithShape="1">
            <a:blip r:embed="rId9">
              <a:extLst>
                <a:ext uri="{28A0092B-C50C-407E-A947-70E740481C1C}">
                  <a14:useLocalDpi xmlns:a14="http://schemas.microsoft.com/office/drawing/2010/main" val="0"/>
                </a:ext>
              </a:extLst>
            </a:blip>
            <a:srcRect t="5137" r="32525" b="22701"/>
            <a:stretch/>
          </p:blipFill>
          <p:spPr>
            <a:xfrm>
              <a:off x="4377639" y="324374"/>
              <a:ext cx="6776633" cy="3928032"/>
            </a:xfrm>
            <a:prstGeom prst="rect">
              <a:avLst/>
            </a:prstGeom>
          </p:spPr>
        </p:pic>
        <p:pic>
          <p:nvPicPr>
            <p:cNvPr id="52" name="Picture 51" descr="A screenshot of a cell phone&#10;&#10;Description automatically generated">
              <a:extLst>
                <a:ext uri="{FF2B5EF4-FFF2-40B4-BE49-F238E27FC236}">
                  <a16:creationId xmlns:a16="http://schemas.microsoft.com/office/drawing/2014/main" id="{7EFA6E23-6670-4508-A5B5-0591CA6817F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753003" y="2666794"/>
              <a:ext cx="4670562" cy="1693005"/>
            </a:xfrm>
            <a:prstGeom prst="rect">
              <a:avLst/>
            </a:prstGeom>
          </p:spPr>
        </p:pic>
      </p:grpSp>
      <p:sp>
        <p:nvSpPr>
          <p:cNvPr id="3" name="TextBox 2">
            <a:extLst>
              <a:ext uri="{FF2B5EF4-FFF2-40B4-BE49-F238E27FC236}">
                <a16:creationId xmlns:a16="http://schemas.microsoft.com/office/drawing/2014/main" id="{F12EBFD9-C210-4D37-AED4-0DA2DCE8D9EE}"/>
              </a:ext>
            </a:extLst>
          </p:cNvPr>
          <p:cNvSpPr txBox="1"/>
          <p:nvPr/>
        </p:nvSpPr>
        <p:spPr>
          <a:xfrm>
            <a:off x="449584" y="2730047"/>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Segoe UI" panose="020B0502040204020203" pitchFamily="34" charset="0"/>
                <a:cs typeface="Segoe UI" panose="020B0502040204020203" pitchFamily="34" charset="0"/>
              </a:rPr>
              <a:t>Enabling the user to:</a:t>
            </a:r>
          </a:p>
        </p:txBody>
      </p:sp>
      <p:sp>
        <p:nvSpPr>
          <p:cNvPr id="29" name="Rectangle 28">
            <a:extLst>
              <a:ext uri="{FF2B5EF4-FFF2-40B4-BE49-F238E27FC236}">
                <a16:creationId xmlns:a16="http://schemas.microsoft.com/office/drawing/2014/main" id="{6A9CEAA3-35F3-4ECC-BDE8-2C65974BE5C9}"/>
              </a:ext>
            </a:extLst>
          </p:cNvPr>
          <p:cNvSpPr/>
          <p:nvPr/>
        </p:nvSpPr>
        <p:spPr>
          <a:xfrm>
            <a:off x="1780889" y="6468850"/>
            <a:ext cx="1457708" cy="369332"/>
          </a:xfrm>
          <a:prstGeom prst="rect">
            <a:avLst/>
          </a:prstGeom>
        </p:spPr>
        <p:txBody>
          <a:bodyPr wrap="square" anchor="t">
            <a:spAutoFit/>
          </a:bodyPr>
          <a:lstStyle/>
          <a:p>
            <a:r>
              <a:rPr lang="en-US" b="1" i="1">
                <a:solidFill>
                  <a:srgbClr val="8F0101"/>
                </a:solidFill>
                <a:latin typeface="Segoe UI"/>
                <a:cs typeface="Segoe UI"/>
              </a:rPr>
              <a:t>www.fets.ai</a:t>
            </a:r>
            <a:endParaRPr lang="en-US" b="1">
              <a:solidFill>
                <a:srgbClr val="8F0101"/>
              </a:solidFill>
              <a:latin typeface="Segoe UI"/>
              <a:cs typeface="Segoe UI"/>
            </a:endParaRPr>
          </a:p>
        </p:txBody>
      </p:sp>
      <p:sp>
        <p:nvSpPr>
          <p:cNvPr id="28" name="Rectangle 27">
            <a:extLst>
              <a:ext uri="{FF2B5EF4-FFF2-40B4-BE49-F238E27FC236}">
                <a16:creationId xmlns:a16="http://schemas.microsoft.com/office/drawing/2014/main" id="{96C03E3A-D2C5-42F1-830F-16E06BD4011B}"/>
              </a:ext>
            </a:extLst>
          </p:cNvPr>
          <p:cNvSpPr/>
          <p:nvPr/>
        </p:nvSpPr>
        <p:spPr>
          <a:xfrm>
            <a:off x="8953405" y="6454800"/>
            <a:ext cx="1879507" cy="369332"/>
          </a:xfrm>
          <a:prstGeom prst="rect">
            <a:avLst/>
          </a:prstGeom>
        </p:spPr>
        <p:txBody>
          <a:bodyPr wrap="square" anchor="t">
            <a:spAutoFit/>
          </a:bodyPr>
          <a:lstStyle/>
          <a:p>
            <a:r>
              <a:rPr lang="en-US" b="1" dirty="0">
                <a:solidFill>
                  <a:srgbClr val="002243"/>
                </a:solidFill>
                <a:latin typeface="Segoe UI"/>
                <a:cs typeface="Segoe UI"/>
              </a:rPr>
              <a:t>contact@fets.ai</a:t>
            </a:r>
          </a:p>
        </p:txBody>
      </p:sp>
      <p:sp>
        <p:nvSpPr>
          <p:cNvPr id="6" name="Slide Number Placeholder 5">
            <a:extLst>
              <a:ext uri="{FF2B5EF4-FFF2-40B4-BE49-F238E27FC236}">
                <a16:creationId xmlns:a16="http://schemas.microsoft.com/office/drawing/2014/main" id="{EDDB5336-417D-4B79-A041-1E94ECF38126}"/>
              </a:ext>
            </a:extLst>
          </p:cNvPr>
          <p:cNvSpPr>
            <a:spLocks noGrp="1"/>
          </p:cNvSpPr>
          <p:nvPr>
            <p:ph type="sldNum" sz="quarter" idx="12"/>
          </p:nvPr>
        </p:nvSpPr>
        <p:spPr/>
        <p:txBody>
          <a:bodyPr/>
          <a:lstStyle/>
          <a:p>
            <a:fld id="{78FE42FA-0CD2-4FE2-BD1C-A5B227B42B63}" type="slidenum">
              <a:rPr lang="en-US" smtClean="0"/>
              <a:pPr/>
              <a:t>6</a:t>
            </a:fld>
            <a:endParaRPr lang="en-US" dirty="0"/>
          </a:p>
        </p:txBody>
      </p:sp>
      <p:pic>
        <p:nvPicPr>
          <p:cNvPr id="14" name="Audio 13">
            <a:hlinkClick r:id="" action="ppaction://media"/>
            <a:extLst>
              <a:ext uri="{FF2B5EF4-FFF2-40B4-BE49-F238E27FC236}">
                <a16:creationId xmlns:a16="http://schemas.microsoft.com/office/drawing/2014/main" id="{E9D3490C-C7EC-4429-A8DA-4C1E238911BB}"/>
              </a:ext>
            </a:extLst>
          </p:cNvPr>
          <p:cNvPicPr>
            <a:picLocks noChangeAspect="1"/>
          </p:cNvPicPr>
          <p:nvPr>
            <a:audioFile r:link="rId3"/>
            <p:extLst>
              <p:ext uri="{DAA4B4D4-6D71-4841-9C94-3DE7FCFB9230}">
                <p14:media xmlns:p14="http://schemas.microsoft.com/office/powerpoint/2010/main" r:embed="rId2"/>
              </p:ext>
            </p:extLst>
          </p:nvPr>
        </p:nvPicPr>
        <p:blipFill>
          <a:blip r:embed="rId11"/>
          <a:stretch>
            <a:fillRect/>
          </a:stretch>
        </p:blipFill>
        <p:spPr>
          <a:xfrm>
            <a:off x="11633200" y="6299200"/>
            <a:ext cx="406400" cy="406400"/>
          </a:xfrm>
          <a:prstGeom prst="rect">
            <a:avLst/>
          </a:prstGeom>
        </p:spPr>
      </p:pic>
    </p:spTree>
    <p:custDataLst>
      <p:tags r:id="rId1"/>
    </p:custDataLst>
    <p:extLst>
      <p:ext uri="{BB962C8B-B14F-4D97-AF65-F5344CB8AC3E}">
        <p14:creationId xmlns:p14="http://schemas.microsoft.com/office/powerpoint/2010/main" val="2102830320"/>
      </p:ext>
    </p:extLst>
  </p:cSld>
  <p:clrMapOvr>
    <a:masterClrMapping/>
  </p:clrMapOvr>
  <p:transition advTm="45466">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500"/>
                                        <p:tgtEl>
                                          <p:spTgt spid="4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par>
                                <p:cTn id="15" presetID="10"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46"/>
                                        </p:tgtEl>
                                      </p:cBhvr>
                                    </p:animEffect>
                                    <p:set>
                                      <p:cBhvr>
                                        <p:cTn id="22" dur="1" fill="hold">
                                          <p:stCondLst>
                                            <p:cond delay="499"/>
                                          </p:stCondLst>
                                        </p:cTn>
                                        <p:tgtEl>
                                          <p:spTgt spid="46"/>
                                        </p:tgtEl>
                                        <p:attrNameLst>
                                          <p:attrName>style.visibility</p:attrName>
                                        </p:attrNameLst>
                                      </p:cBhvr>
                                      <p:to>
                                        <p:strVal val="hidden"/>
                                      </p:to>
                                    </p:se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fade">
                                      <p:cBhvr>
                                        <p:cTn id="26" dur="500"/>
                                        <p:tgtEl>
                                          <p:spTgt spid="47"/>
                                        </p:tgtEl>
                                      </p:cBhvr>
                                    </p:animEffect>
                                  </p:childTnLst>
                                </p:cTn>
                              </p:par>
                              <p:par>
                                <p:cTn id="27" presetID="10"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47"/>
                                        </p:tgtEl>
                                      </p:cBhvr>
                                    </p:animEffect>
                                    <p:set>
                                      <p:cBhvr>
                                        <p:cTn id="34" dur="1" fill="hold">
                                          <p:stCondLst>
                                            <p:cond delay="499"/>
                                          </p:stCondLst>
                                        </p:cTn>
                                        <p:tgtEl>
                                          <p:spTgt spid="47"/>
                                        </p:tgtEl>
                                        <p:attrNameLst>
                                          <p:attrName>style.visibility</p:attrName>
                                        </p:attrNameLst>
                                      </p:cBhvr>
                                      <p:to>
                                        <p:strVal val="hidden"/>
                                      </p:to>
                                    </p:se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Effect transition="in" filter="fade">
                                      <p:cBhvr>
                                        <p:cTn id="38" dur="500"/>
                                        <p:tgtEl>
                                          <p:spTgt spid="48"/>
                                        </p:tgtEl>
                                      </p:cBhvr>
                                    </p:animEffect>
                                  </p:childTnLst>
                                </p:cTn>
                              </p:par>
                              <p:par>
                                <p:cTn id="39" presetID="10" presetClass="entr" presetSubtype="0" fill="hold" nodeType="with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fade">
                                      <p:cBhvr>
                                        <p:cTn id="41" dur="500"/>
                                        <p:tgtEl>
                                          <p:spTgt spid="5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48"/>
                                        </p:tgtEl>
                                      </p:cBhvr>
                                    </p:animEffect>
                                    <p:set>
                                      <p:cBhvr>
                                        <p:cTn id="46" dur="1" fill="hold">
                                          <p:stCondLst>
                                            <p:cond delay="499"/>
                                          </p:stCondLst>
                                        </p:cTn>
                                        <p:tgtEl>
                                          <p:spTgt spid="48"/>
                                        </p:tgtEl>
                                        <p:attrNameLst>
                                          <p:attrName>style.visibility</p:attrName>
                                        </p:attrNameLst>
                                      </p:cBhvr>
                                      <p:to>
                                        <p:strVal val="hidden"/>
                                      </p:to>
                                    </p:set>
                                  </p:childTnLst>
                                </p:cTn>
                              </p:par>
                            </p:childTnLst>
                          </p:cTn>
                        </p:par>
                        <p:par>
                          <p:cTn id="47" fill="hold">
                            <p:stCondLst>
                              <p:cond delay="500"/>
                            </p:stCondLst>
                            <p:childTnLst>
                              <p:par>
                                <p:cTn id="48" presetID="10"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fade">
                                      <p:cBhvr>
                                        <p:cTn id="50" dur="500"/>
                                        <p:tgtEl>
                                          <p:spTgt spid="55"/>
                                        </p:tgtEl>
                                      </p:cBhvr>
                                    </p:animEffect>
                                  </p:childTnLst>
                                </p:cTn>
                              </p:par>
                              <p:par>
                                <p:cTn id="51" presetID="10" presetClass="exit" presetSubtype="0" fill="hold" nodeType="withEffect">
                                  <p:stCondLst>
                                    <p:cond delay="0"/>
                                  </p:stCondLst>
                                  <p:childTnLst>
                                    <p:animEffect transition="out" filter="fade">
                                      <p:cBhvr>
                                        <p:cTn id="52" dur="500"/>
                                        <p:tgtEl>
                                          <p:spTgt spid="50"/>
                                        </p:tgtEl>
                                      </p:cBhvr>
                                    </p:animEffect>
                                    <p:set>
                                      <p:cBhvr>
                                        <p:cTn id="53" dur="1" fill="hold">
                                          <p:stCondLst>
                                            <p:cond delay="499"/>
                                          </p:stCondLst>
                                        </p:cTn>
                                        <p:tgtEl>
                                          <p:spTgt spid="50"/>
                                        </p:tgtEl>
                                        <p:attrNameLst>
                                          <p:attrName>style.visibility</p:attrName>
                                        </p:attrNameLst>
                                      </p:cBhvr>
                                      <p:to>
                                        <p:strVal val="hidden"/>
                                      </p:to>
                                    </p:set>
                                  </p:childTnLst>
                                </p:cTn>
                              </p:par>
                              <p:par>
                                <p:cTn id="54" presetID="10" presetClass="entr" presetSubtype="0" fill="hold" nodeType="with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fade">
                                      <p:cBhvr>
                                        <p:cTn id="5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57" fill="hold" display="0">
                  <p:stCondLst>
                    <p:cond delay="indefinite"/>
                  </p:stCondLst>
                  <p:endCondLst>
                    <p:cond evt="onStopAudio" delay="0">
                      <p:tgtEl>
                        <p:sldTgt/>
                      </p:tgtEl>
                    </p:cond>
                  </p:endCondLst>
                </p:cTn>
                <p:tgtEl>
                  <p:spTgt spid="14"/>
                </p:tgtEl>
              </p:cMediaNode>
            </p:audio>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4074B-E07E-49C9-A4EF-909072D40B7C}"/>
              </a:ext>
            </a:extLst>
          </p:cNvPr>
          <p:cNvSpPr>
            <a:spLocks noGrp="1"/>
          </p:cNvSpPr>
          <p:nvPr>
            <p:ph type="title"/>
          </p:nvPr>
        </p:nvSpPr>
        <p:spPr/>
        <p:txBody>
          <a:bodyPr/>
          <a:lstStyle/>
          <a:p>
            <a:r>
              <a:rPr lang="en-US" dirty="0">
                <a:latin typeface="Segoe UI Semibold"/>
                <a:cs typeface="Segoe UI Semibold"/>
              </a:rPr>
              <a:t>FeTS Collaborating Sites (May 2021)</a:t>
            </a:r>
          </a:p>
        </p:txBody>
      </p:sp>
      <p:sp>
        <p:nvSpPr>
          <p:cNvPr id="7" name="Rectangle 6">
            <a:extLst>
              <a:ext uri="{FF2B5EF4-FFF2-40B4-BE49-F238E27FC236}">
                <a16:creationId xmlns:a16="http://schemas.microsoft.com/office/drawing/2014/main" id="{64C10B23-8523-4511-92DD-181887F386F0}"/>
              </a:ext>
            </a:extLst>
          </p:cNvPr>
          <p:cNvSpPr/>
          <p:nvPr/>
        </p:nvSpPr>
        <p:spPr>
          <a:xfrm>
            <a:off x="1780889" y="6468850"/>
            <a:ext cx="1457708" cy="369332"/>
          </a:xfrm>
          <a:prstGeom prst="rect">
            <a:avLst/>
          </a:prstGeom>
        </p:spPr>
        <p:txBody>
          <a:bodyPr wrap="square" anchor="t">
            <a:spAutoFit/>
          </a:bodyPr>
          <a:lstStyle/>
          <a:p>
            <a:r>
              <a:rPr lang="en-US" b="1" i="1">
                <a:solidFill>
                  <a:srgbClr val="8F0101"/>
                </a:solidFill>
                <a:latin typeface="Segoe UI"/>
                <a:cs typeface="Segoe UI"/>
              </a:rPr>
              <a:t>www.fets.ai</a:t>
            </a:r>
            <a:endParaRPr lang="en-US" b="1">
              <a:solidFill>
                <a:srgbClr val="8F0101"/>
              </a:solidFill>
              <a:latin typeface="Segoe UI"/>
              <a:cs typeface="Segoe UI"/>
            </a:endParaRPr>
          </a:p>
        </p:txBody>
      </p:sp>
      <p:pic>
        <p:nvPicPr>
          <p:cNvPr id="8" name="Picture 7" descr="Map&#10;&#10;Description automatically generated">
            <a:extLst>
              <a:ext uri="{FF2B5EF4-FFF2-40B4-BE49-F238E27FC236}">
                <a16:creationId xmlns:a16="http://schemas.microsoft.com/office/drawing/2014/main" id="{1DDCD2D5-C133-4D04-8D10-52F8635CAD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20525"/>
            <a:ext cx="12192000" cy="5616950"/>
          </a:xfrm>
          <a:prstGeom prst="rect">
            <a:avLst/>
          </a:prstGeom>
        </p:spPr>
      </p:pic>
      <p:sp>
        <p:nvSpPr>
          <p:cNvPr id="5" name="Rectangle 4">
            <a:extLst>
              <a:ext uri="{FF2B5EF4-FFF2-40B4-BE49-F238E27FC236}">
                <a16:creationId xmlns:a16="http://schemas.microsoft.com/office/drawing/2014/main" id="{16F8FFA4-7657-4289-824D-99B070B2A15F}"/>
              </a:ext>
            </a:extLst>
          </p:cNvPr>
          <p:cNvSpPr/>
          <p:nvPr/>
        </p:nvSpPr>
        <p:spPr>
          <a:xfrm>
            <a:off x="8953405" y="6454800"/>
            <a:ext cx="1879507" cy="369332"/>
          </a:xfrm>
          <a:prstGeom prst="rect">
            <a:avLst/>
          </a:prstGeom>
        </p:spPr>
        <p:txBody>
          <a:bodyPr wrap="square" anchor="t">
            <a:spAutoFit/>
          </a:bodyPr>
          <a:lstStyle/>
          <a:p>
            <a:r>
              <a:rPr lang="en-US" b="1" dirty="0">
                <a:solidFill>
                  <a:srgbClr val="002243"/>
                </a:solidFill>
                <a:latin typeface="Segoe UI"/>
                <a:cs typeface="Segoe UI"/>
              </a:rPr>
              <a:t>contact@fets.ai</a:t>
            </a:r>
          </a:p>
        </p:txBody>
      </p:sp>
      <p:sp>
        <p:nvSpPr>
          <p:cNvPr id="6" name="TextBox 5">
            <a:extLst>
              <a:ext uri="{FF2B5EF4-FFF2-40B4-BE49-F238E27FC236}">
                <a16:creationId xmlns:a16="http://schemas.microsoft.com/office/drawing/2014/main" id="{4DFECADE-2033-48A9-93CC-159A9EB7CA2C}"/>
              </a:ext>
            </a:extLst>
          </p:cNvPr>
          <p:cNvSpPr txBox="1"/>
          <p:nvPr/>
        </p:nvSpPr>
        <p:spPr>
          <a:xfrm>
            <a:off x="3762654" y="4449216"/>
            <a:ext cx="7091426" cy="1788259"/>
          </a:xfrm>
          <a:prstGeom prst="roundRect">
            <a:avLst>
              <a:gd name="adj" fmla="val 3877"/>
            </a:avLst>
          </a:prstGeom>
          <a:solidFill>
            <a:schemeClr val="accent4">
              <a:lumMod val="10000"/>
              <a:lumOff val="90000"/>
            </a:schemeClr>
          </a:solidFill>
        </p:spPr>
        <p:txBody>
          <a:bodyPr wrap="square" rtlCol="0">
            <a:spAutoFit/>
          </a:bodyPr>
          <a:lstStyle/>
          <a:p>
            <a:pPr marL="174625" indent="-174625">
              <a:buFont typeface="Arial" panose="020B0604020202020204" pitchFamily="34" charset="0"/>
              <a:buChar char="•"/>
            </a:pPr>
            <a:r>
              <a:rPr lang="en-US" b="1" dirty="0">
                <a:latin typeface="Segoe UI" panose="020B0502040204020203" pitchFamily="34" charset="0"/>
                <a:cs typeface="Segoe UI" panose="020B0502040204020203" pitchFamily="34" charset="0"/>
              </a:rPr>
              <a:t>55+</a:t>
            </a:r>
            <a:r>
              <a:rPr lang="en-US" dirty="0">
                <a:latin typeface="Segoe UI" panose="020B0502040204020203" pitchFamily="34" charset="0"/>
                <a:cs typeface="Segoe UI" panose="020B0502040204020203" pitchFamily="34" charset="0"/>
              </a:rPr>
              <a:t> collaborating institutions across the globe!</a:t>
            </a:r>
          </a:p>
          <a:p>
            <a:pPr marL="174625" indent="-174625">
              <a:buFont typeface="Arial" panose="020B0604020202020204" pitchFamily="34" charset="0"/>
              <a:buChar char="•"/>
            </a:pPr>
            <a:r>
              <a:rPr lang="en-US" b="1" dirty="0">
                <a:latin typeface="Segoe UI" panose="020B0502040204020203" pitchFamily="34" charset="0"/>
                <a:cs typeface="Segoe UI" panose="020B0502040204020203" pitchFamily="34" charset="0"/>
              </a:rPr>
              <a:t>1</a:t>
            </a:r>
            <a:r>
              <a:rPr lang="en-US" b="1" baseline="30000" dirty="0">
                <a:latin typeface="Segoe UI" panose="020B0502040204020203" pitchFamily="34" charset="0"/>
                <a:cs typeface="Segoe UI" panose="020B0502040204020203" pitchFamily="34" charset="0"/>
              </a:rPr>
              <a:t>st</a:t>
            </a:r>
            <a:r>
              <a:rPr lang="en-US" b="1" dirty="0">
                <a:latin typeface="Segoe UI" panose="020B0502040204020203" pitchFamily="34" charset="0"/>
                <a:cs typeface="Segoe UI" panose="020B0502040204020203" pitchFamily="34" charset="0"/>
              </a:rPr>
              <a:t> </a:t>
            </a:r>
            <a:r>
              <a:rPr lang="en-US" dirty="0">
                <a:latin typeface="Segoe UI" panose="020B0502040204020203" pitchFamily="34" charset="0"/>
                <a:cs typeface="Segoe UI" panose="020B0502040204020203" pitchFamily="34" charset="0"/>
              </a:rPr>
              <a:t>large-scale real-world federation in medicine.</a:t>
            </a:r>
          </a:p>
          <a:p>
            <a:pPr marL="174625" indent="-174625">
              <a:buFont typeface="Arial" panose="020B0604020202020204" pitchFamily="34" charset="0"/>
              <a:buChar char="•"/>
            </a:pPr>
            <a:r>
              <a:rPr lang="en-US" dirty="0">
                <a:latin typeface="Segoe UI" panose="020B0502040204020203" pitchFamily="34" charset="0"/>
                <a:cs typeface="Segoe UI" panose="020B0502040204020203" pitchFamily="34" charset="0"/>
              </a:rPr>
              <a:t>Train an AI model to detect the boundaries of tumor sub-regions.</a:t>
            </a:r>
          </a:p>
          <a:p>
            <a:pPr marL="174625" indent="-174625">
              <a:buFont typeface="Arial" panose="020B0604020202020204" pitchFamily="34" charset="0"/>
              <a:buChar char="•"/>
            </a:pPr>
            <a:r>
              <a:rPr lang="en-US" dirty="0">
                <a:latin typeface="Segoe UI" panose="020B0502040204020203" pitchFamily="34" charset="0"/>
                <a:cs typeface="Segoe UI" panose="020B0502040204020203" pitchFamily="34" charset="0"/>
              </a:rPr>
              <a:t>The largest &amp; most diverse dataset of glioblastoma patients (</a:t>
            </a:r>
            <a:r>
              <a:rPr lang="en-US" b="1" dirty="0">
                <a:latin typeface="Segoe UI" panose="020B0502040204020203" pitchFamily="34" charset="0"/>
                <a:cs typeface="Segoe UI" panose="020B0502040204020203" pitchFamily="34" charset="0"/>
              </a:rPr>
              <a:t>~7K</a:t>
            </a:r>
            <a:r>
              <a:rPr lang="en-US" dirty="0">
                <a:latin typeface="Segoe UI" panose="020B0502040204020203" pitchFamily="34" charset="0"/>
                <a:cs typeface="Segoe UI" panose="020B0502040204020203" pitchFamily="34" charset="0"/>
              </a:rPr>
              <a:t>).</a:t>
            </a:r>
          </a:p>
          <a:p>
            <a:pPr marL="174625" indent="-174625">
              <a:buFont typeface="Arial" panose="020B0604020202020204" pitchFamily="34" charset="0"/>
              <a:buChar char="•"/>
            </a:pPr>
            <a:r>
              <a:rPr lang="en-US" dirty="0">
                <a:latin typeface="Segoe UI" panose="020B0502040204020203" pitchFamily="34" charset="0"/>
                <a:cs typeface="Segoe UI" panose="020B0502040204020203" pitchFamily="34" charset="0"/>
              </a:rPr>
              <a:t>Data are always retained within each institution.</a:t>
            </a:r>
          </a:p>
          <a:p>
            <a:pPr marL="174625" indent="-174625">
              <a:buFont typeface="Arial" panose="020B0604020202020204" pitchFamily="34" charset="0"/>
              <a:buChar char="•"/>
            </a:pPr>
            <a:r>
              <a:rPr lang="en-US" dirty="0">
                <a:latin typeface="Segoe UI" panose="020B0502040204020203" pitchFamily="34" charset="0"/>
                <a:cs typeface="Segoe UI" panose="020B0502040204020203" pitchFamily="34" charset="0"/>
              </a:rPr>
              <a:t>Average performance improvement of </a:t>
            </a:r>
            <a:r>
              <a:rPr lang="en-US" b="1" dirty="0">
                <a:latin typeface="Segoe UI" panose="020B0502040204020203" pitchFamily="34" charset="0"/>
                <a:cs typeface="Segoe UI" panose="020B0502040204020203" pitchFamily="34" charset="0"/>
              </a:rPr>
              <a:t>~27%</a:t>
            </a:r>
          </a:p>
        </p:txBody>
      </p:sp>
      <mc:AlternateContent xmlns:mc="http://schemas.openxmlformats.org/markup-compatibility/2006" xmlns:p14="http://schemas.microsoft.com/office/powerpoint/2010/main">
        <mc:Choice Requires="p14">
          <p:contentPart p14:bwMode="auto" r:id="rId6">
            <p14:nvContentPartPr>
              <p14:cNvPr id="15" name="Ink 14">
                <a:extLst>
                  <a:ext uri="{FF2B5EF4-FFF2-40B4-BE49-F238E27FC236}">
                    <a16:creationId xmlns:a16="http://schemas.microsoft.com/office/drawing/2014/main" id="{496D0E1C-F581-4AF8-A499-1C4F0F0328B1}"/>
                  </a:ext>
                </a:extLst>
              </p14:cNvPr>
              <p14:cNvContentPartPr/>
              <p14:nvPr/>
            </p14:nvContentPartPr>
            <p14:xfrm rot="21369383">
              <a:off x="119243" y="736491"/>
              <a:ext cx="2585549" cy="2240827"/>
            </p14:xfrm>
          </p:contentPart>
        </mc:Choice>
        <mc:Fallback xmlns="">
          <p:pic>
            <p:nvPicPr>
              <p:cNvPr id="15" name="Ink 14">
                <a:extLst>
                  <a:ext uri="{FF2B5EF4-FFF2-40B4-BE49-F238E27FC236}">
                    <a16:creationId xmlns:a16="http://schemas.microsoft.com/office/drawing/2014/main" id="{496D0E1C-F581-4AF8-A499-1C4F0F0328B1}"/>
                  </a:ext>
                </a:extLst>
              </p:cNvPr>
              <p:cNvPicPr/>
              <p:nvPr/>
            </p:nvPicPr>
            <p:blipFill>
              <a:blip r:embed="rId7"/>
              <a:stretch>
                <a:fillRect/>
              </a:stretch>
            </p:blipFill>
            <p:spPr>
              <a:xfrm rot="21369383">
                <a:off x="83243" y="700494"/>
                <a:ext cx="2657190" cy="2312461"/>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6" name="Ink 15">
                <a:extLst>
                  <a:ext uri="{FF2B5EF4-FFF2-40B4-BE49-F238E27FC236}">
                    <a16:creationId xmlns:a16="http://schemas.microsoft.com/office/drawing/2014/main" id="{36D8ECF9-E8AD-406D-8432-4BBAEDA99324}"/>
                  </a:ext>
                </a:extLst>
              </p14:cNvPr>
              <p14:cNvContentPartPr/>
              <p14:nvPr/>
            </p14:nvContentPartPr>
            <p14:xfrm rot="21369383">
              <a:off x="4552552" y="867085"/>
              <a:ext cx="2382328" cy="1529557"/>
            </p14:xfrm>
          </p:contentPart>
        </mc:Choice>
        <mc:Fallback xmlns="">
          <p:pic>
            <p:nvPicPr>
              <p:cNvPr id="16" name="Ink 15">
                <a:extLst>
                  <a:ext uri="{FF2B5EF4-FFF2-40B4-BE49-F238E27FC236}">
                    <a16:creationId xmlns:a16="http://schemas.microsoft.com/office/drawing/2014/main" id="{36D8ECF9-E8AD-406D-8432-4BBAEDA99324}"/>
                  </a:ext>
                </a:extLst>
              </p:cNvPr>
              <p:cNvPicPr/>
              <p:nvPr/>
            </p:nvPicPr>
            <p:blipFill>
              <a:blip r:embed="rId9"/>
              <a:stretch>
                <a:fillRect/>
              </a:stretch>
            </p:blipFill>
            <p:spPr>
              <a:xfrm rot="21369383">
                <a:off x="4516549" y="831095"/>
                <a:ext cx="2453974" cy="1601176"/>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4" name="Ink 43">
                <a:extLst>
                  <a:ext uri="{FF2B5EF4-FFF2-40B4-BE49-F238E27FC236}">
                    <a16:creationId xmlns:a16="http://schemas.microsoft.com/office/drawing/2014/main" id="{C959D4E0-E7B7-42E0-A4B9-422B9258C858}"/>
                  </a:ext>
                </a:extLst>
              </p14:cNvPr>
              <p14:cNvContentPartPr/>
              <p14:nvPr/>
            </p14:nvContentPartPr>
            <p14:xfrm rot="20835901">
              <a:off x="7899258" y="2048309"/>
              <a:ext cx="3376950" cy="1220029"/>
            </p14:xfrm>
          </p:contentPart>
        </mc:Choice>
        <mc:Fallback xmlns="">
          <p:pic>
            <p:nvPicPr>
              <p:cNvPr id="44" name="Ink 43">
                <a:extLst>
                  <a:ext uri="{FF2B5EF4-FFF2-40B4-BE49-F238E27FC236}">
                    <a16:creationId xmlns:a16="http://schemas.microsoft.com/office/drawing/2014/main" id="{C959D4E0-E7B7-42E0-A4B9-422B9258C858}"/>
                  </a:ext>
                </a:extLst>
              </p:cNvPr>
              <p:cNvPicPr/>
              <p:nvPr/>
            </p:nvPicPr>
            <p:blipFill>
              <a:blip r:embed="rId11"/>
              <a:stretch>
                <a:fillRect/>
              </a:stretch>
            </p:blipFill>
            <p:spPr>
              <a:xfrm rot="20835901">
                <a:off x="7863253" y="2012320"/>
                <a:ext cx="3448601" cy="1291647"/>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4" name="Ink 33">
                <a:extLst>
                  <a:ext uri="{FF2B5EF4-FFF2-40B4-BE49-F238E27FC236}">
                    <a16:creationId xmlns:a16="http://schemas.microsoft.com/office/drawing/2014/main" id="{FE0DAABD-A1A1-4507-82F9-9F009AB1735F}"/>
                  </a:ext>
                </a:extLst>
              </p14:cNvPr>
              <p14:cNvContentPartPr/>
              <p14:nvPr/>
            </p14:nvContentPartPr>
            <p14:xfrm rot="21369383">
              <a:off x="5157373" y="3048485"/>
              <a:ext cx="1172685" cy="1114083"/>
            </p14:xfrm>
          </p:contentPart>
        </mc:Choice>
        <mc:Fallback xmlns="">
          <p:pic>
            <p:nvPicPr>
              <p:cNvPr id="34" name="Ink 33">
                <a:extLst>
                  <a:ext uri="{FF2B5EF4-FFF2-40B4-BE49-F238E27FC236}">
                    <a16:creationId xmlns:a16="http://schemas.microsoft.com/office/drawing/2014/main" id="{FE0DAABD-A1A1-4507-82F9-9F009AB1735F}"/>
                  </a:ext>
                </a:extLst>
              </p:cNvPr>
              <p:cNvPicPr/>
              <p:nvPr/>
            </p:nvPicPr>
            <p:blipFill>
              <a:blip r:embed="rId13"/>
              <a:stretch>
                <a:fillRect/>
              </a:stretch>
            </p:blipFill>
            <p:spPr>
              <a:xfrm rot="21369383">
                <a:off x="5121379" y="3012500"/>
                <a:ext cx="1244313" cy="1185692"/>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4" name="Ink 23">
                <a:extLst>
                  <a:ext uri="{FF2B5EF4-FFF2-40B4-BE49-F238E27FC236}">
                    <a16:creationId xmlns:a16="http://schemas.microsoft.com/office/drawing/2014/main" id="{2054ED50-3147-48CF-9F17-2BDD2F3609B5}"/>
                  </a:ext>
                </a:extLst>
              </p14:cNvPr>
              <p14:cNvContentPartPr/>
              <p14:nvPr/>
            </p14:nvContentPartPr>
            <p14:xfrm rot="335971">
              <a:off x="1893336" y="3512315"/>
              <a:ext cx="1824805" cy="2394077"/>
            </p14:xfrm>
          </p:contentPart>
        </mc:Choice>
        <mc:Fallback xmlns="">
          <p:pic>
            <p:nvPicPr>
              <p:cNvPr id="24" name="Ink 23">
                <a:extLst>
                  <a:ext uri="{FF2B5EF4-FFF2-40B4-BE49-F238E27FC236}">
                    <a16:creationId xmlns:a16="http://schemas.microsoft.com/office/drawing/2014/main" id="{2054ED50-3147-48CF-9F17-2BDD2F3609B5}"/>
                  </a:ext>
                </a:extLst>
              </p:cNvPr>
              <p:cNvPicPr/>
              <p:nvPr/>
            </p:nvPicPr>
            <p:blipFill>
              <a:blip r:embed="rId15"/>
              <a:stretch>
                <a:fillRect/>
              </a:stretch>
            </p:blipFill>
            <p:spPr>
              <a:xfrm rot="335971">
                <a:off x="1857337" y="3476319"/>
                <a:ext cx="1896444" cy="2465709"/>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52" name="Ink 51">
                <a:extLst>
                  <a:ext uri="{FF2B5EF4-FFF2-40B4-BE49-F238E27FC236}">
                    <a16:creationId xmlns:a16="http://schemas.microsoft.com/office/drawing/2014/main" id="{9DB7D7C5-4CAB-405C-852C-FEB29E889BD6}"/>
                  </a:ext>
                </a:extLst>
              </p14:cNvPr>
              <p14:cNvContentPartPr/>
              <p14:nvPr/>
            </p14:nvContentPartPr>
            <p14:xfrm rot="21369383">
              <a:off x="10898023" y="5088541"/>
              <a:ext cx="881705" cy="609290"/>
            </p14:xfrm>
          </p:contentPart>
        </mc:Choice>
        <mc:Fallback xmlns="">
          <p:pic>
            <p:nvPicPr>
              <p:cNvPr id="52" name="Ink 51">
                <a:extLst>
                  <a:ext uri="{FF2B5EF4-FFF2-40B4-BE49-F238E27FC236}">
                    <a16:creationId xmlns:a16="http://schemas.microsoft.com/office/drawing/2014/main" id="{9DB7D7C5-4CAB-405C-852C-FEB29E889BD6}"/>
                  </a:ext>
                </a:extLst>
              </p:cNvPr>
              <p:cNvPicPr/>
              <p:nvPr/>
            </p:nvPicPr>
            <p:blipFill>
              <a:blip r:embed="rId17"/>
              <a:stretch>
                <a:fillRect/>
              </a:stretch>
            </p:blipFill>
            <p:spPr>
              <a:xfrm rot="21369383">
                <a:off x="10862035" y="5052552"/>
                <a:ext cx="953321" cy="680908"/>
              </a:xfrm>
              <a:prstGeom prst="rect">
                <a:avLst/>
              </a:prstGeom>
            </p:spPr>
          </p:pic>
        </mc:Fallback>
      </mc:AlternateContent>
      <p:sp>
        <p:nvSpPr>
          <p:cNvPr id="3" name="Slide Number Placeholder 2">
            <a:extLst>
              <a:ext uri="{FF2B5EF4-FFF2-40B4-BE49-F238E27FC236}">
                <a16:creationId xmlns:a16="http://schemas.microsoft.com/office/drawing/2014/main" id="{F22B0E2A-EEE7-417F-BDBE-A0E3BA25EA55}"/>
              </a:ext>
            </a:extLst>
          </p:cNvPr>
          <p:cNvSpPr>
            <a:spLocks noGrp="1"/>
          </p:cNvSpPr>
          <p:nvPr>
            <p:ph type="sldNum" sz="quarter" idx="12"/>
          </p:nvPr>
        </p:nvSpPr>
        <p:spPr/>
        <p:txBody>
          <a:bodyPr/>
          <a:lstStyle/>
          <a:p>
            <a:fld id="{78FE42FA-0CD2-4FE2-BD1C-A5B227B42B63}" type="slidenum">
              <a:rPr lang="en-US" smtClean="0"/>
              <a:pPr/>
              <a:t>7</a:t>
            </a:fld>
            <a:endParaRPr lang="en-US" dirty="0"/>
          </a:p>
        </p:txBody>
      </p:sp>
      <p:pic>
        <p:nvPicPr>
          <p:cNvPr id="11" name="Audio 10">
            <a:hlinkClick r:id="" action="ppaction://media"/>
            <a:extLst>
              <a:ext uri="{FF2B5EF4-FFF2-40B4-BE49-F238E27FC236}">
                <a16:creationId xmlns:a16="http://schemas.microsoft.com/office/drawing/2014/main" id="{A6F48E2B-84D6-4C61-A23E-5D1212B5FDE8}"/>
              </a:ext>
            </a:extLst>
          </p:cNvPr>
          <p:cNvPicPr>
            <a:picLocks noChangeAspect="1"/>
          </p:cNvPicPr>
          <p:nvPr>
            <a:audioFile r:link="rId2"/>
            <p:extLst>
              <p:ext uri="{DAA4B4D4-6D71-4841-9C94-3DE7FCFB9230}">
                <p14:media xmlns:p14="http://schemas.microsoft.com/office/powerpoint/2010/main" r:embed="rId1"/>
              </p:ext>
            </p:extLst>
          </p:nvPr>
        </p:nvPicPr>
        <p:blipFill>
          <a:blip r:embed="rId18"/>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3387794409"/>
      </p:ext>
    </p:extLst>
  </p:cSld>
  <p:clrMapOvr>
    <a:masterClrMapping/>
  </p:clrMapOvr>
  <p:transition advTm="26501">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par>
                          <p:cTn id="7" fill="hold">
                            <p:stCondLst>
                              <p:cond delay="1"/>
                            </p:stCondLst>
                            <p:childTnLst>
                              <p:par>
                                <p:cTn id="8" presetID="16" presetClass="entr" presetSubtype="21" fill="hold" nodeType="afterEffect">
                                  <p:stCondLst>
                                    <p:cond delay="50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1000"/>
                                        <p:tgtEl>
                                          <p:spTgt spid="8"/>
                                        </p:tgtEl>
                                      </p:cBhvr>
                                    </p:animEffect>
                                  </p:childTnLst>
                                </p:cTn>
                              </p:par>
                            </p:childTnLst>
                          </p:cTn>
                        </p:par>
                        <p:par>
                          <p:cTn id="11" fill="hold">
                            <p:stCondLst>
                              <p:cond delay="1501"/>
                            </p:stCondLst>
                            <p:childTnLst>
                              <p:par>
                                <p:cTn id="12" presetID="10" presetClass="entr" presetSubtype="0"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par>
                          <p:cTn id="15" fill="hold">
                            <p:stCondLst>
                              <p:cond delay="3001"/>
                            </p:stCondLst>
                            <p:childTnLst>
                              <p:par>
                                <p:cTn id="16" presetID="10" presetClass="entr" presetSubtype="0" fill="hold" nodeType="afterEffect">
                                  <p:stCondLst>
                                    <p:cond delay="50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par>
                          <p:cTn id="19" fill="hold">
                            <p:stCondLst>
                              <p:cond delay="4001"/>
                            </p:stCondLst>
                            <p:childTnLst>
                              <p:par>
                                <p:cTn id="20" presetID="10" presetClass="entr" presetSubtype="0"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par>
                          <p:cTn id="23" fill="hold">
                            <p:stCondLst>
                              <p:cond delay="4501"/>
                            </p:stCondLst>
                            <p:childTnLst>
                              <p:par>
                                <p:cTn id="24" presetID="10"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fade">
                                      <p:cBhvr>
                                        <p:cTn id="26" dur="500"/>
                                        <p:tgtEl>
                                          <p:spTgt spid="44"/>
                                        </p:tgtEl>
                                      </p:cBhvr>
                                    </p:animEffect>
                                  </p:childTnLst>
                                </p:cTn>
                              </p:par>
                            </p:childTnLst>
                          </p:cTn>
                        </p:par>
                        <p:par>
                          <p:cTn id="27" fill="hold">
                            <p:stCondLst>
                              <p:cond delay="5001"/>
                            </p:stCondLst>
                            <p:childTnLst>
                              <p:par>
                                <p:cTn id="28" presetID="10" presetClass="entr" presetSubtype="0" fill="hold"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childTnLst>
                          </p:cTn>
                        </p:par>
                        <p:par>
                          <p:cTn id="31" fill="hold">
                            <p:stCondLst>
                              <p:cond delay="5501"/>
                            </p:stCondLst>
                            <p:childTnLst>
                              <p:par>
                                <p:cTn id="32" presetID="10" presetClass="entr" presetSubtype="0"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childTnLst>
                          </p:cTn>
                        </p:par>
                        <p:par>
                          <p:cTn id="35" fill="hold">
                            <p:stCondLst>
                              <p:cond delay="6001"/>
                            </p:stCondLst>
                            <p:childTnLst>
                              <p:par>
                                <p:cTn id="36" presetID="10" presetClass="entr" presetSubtype="0" fill="hold"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fade">
                                      <p:cBhvr>
                                        <p:cTn id="38"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9" fill="hold" display="0">
                  <p:stCondLst>
                    <p:cond delay="indefinite"/>
                  </p:stCondLst>
                  <p:endCondLst>
                    <p:cond evt="onStopAudio" delay="0">
                      <p:tgtEl>
                        <p:sldTgt/>
                      </p:tgtEl>
                    </p:cond>
                  </p:endCondLst>
                </p:cTn>
                <p:tgtEl>
                  <p:spTgt spid="11"/>
                </p:tgtEl>
              </p:cMediaNode>
            </p:audio>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AAC51-D526-40C4-88B6-48C90BE1C394}"/>
              </a:ext>
            </a:extLst>
          </p:cNvPr>
          <p:cNvSpPr>
            <a:spLocks noGrp="1"/>
          </p:cNvSpPr>
          <p:nvPr>
            <p:ph type="title"/>
          </p:nvPr>
        </p:nvSpPr>
        <p:spPr/>
        <p:txBody>
          <a:bodyPr/>
          <a:lstStyle/>
          <a:p>
            <a:r>
              <a:rPr lang="en-US" dirty="0"/>
              <a:t>Key Takeaways</a:t>
            </a:r>
          </a:p>
        </p:txBody>
      </p:sp>
      <p:sp>
        <p:nvSpPr>
          <p:cNvPr id="13" name="Rectangle 12">
            <a:extLst>
              <a:ext uri="{FF2B5EF4-FFF2-40B4-BE49-F238E27FC236}">
                <a16:creationId xmlns:a16="http://schemas.microsoft.com/office/drawing/2014/main" id="{E2EDE2BC-F334-4E88-9B6F-F7800A90538B}"/>
              </a:ext>
            </a:extLst>
          </p:cNvPr>
          <p:cNvSpPr/>
          <p:nvPr/>
        </p:nvSpPr>
        <p:spPr>
          <a:xfrm>
            <a:off x="1780889" y="6468850"/>
            <a:ext cx="1457708" cy="369332"/>
          </a:xfrm>
          <a:prstGeom prst="rect">
            <a:avLst/>
          </a:prstGeom>
        </p:spPr>
        <p:txBody>
          <a:bodyPr wrap="square" anchor="t">
            <a:spAutoFit/>
          </a:bodyPr>
          <a:lstStyle/>
          <a:p>
            <a:r>
              <a:rPr lang="en-US" b="1" i="1" dirty="0">
                <a:solidFill>
                  <a:srgbClr val="8F0101"/>
                </a:solidFill>
                <a:latin typeface="Segoe UI"/>
                <a:cs typeface="Segoe UI"/>
              </a:rPr>
              <a:t>www.fets.ai</a:t>
            </a:r>
            <a:endParaRPr lang="en-US" b="1" dirty="0">
              <a:solidFill>
                <a:srgbClr val="8F0101"/>
              </a:solidFill>
              <a:latin typeface="Segoe UI"/>
              <a:cs typeface="Segoe UI"/>
            </a:endParaRPr>
          </a:p>
        </p:txBody>
      </p:sp>
      <p:sp>
        <p:nvSpPr>
          <p:cNvPr id="14" name="Rectangle 13">
            <a:extLst>
              <a:ext uri="{FF2B5EF4-FFF2-40B4-BE49-F238E27FC236}">
                <a16:creationId xmlns:a16="http://schemas.microsoft.com/office/drawing/2014/main" id="{702A9DB9-8385-4800-8966-0A72CD7A7980}"/>
              </a:ext>
            </a:extLst>
          </p:cNvPr>
          <p:cNvSpPr/>
          <p:nvPr/>
        </p:nvSpPr>
        <p:spPr>
          <a:xfrm>
            <a:off x="8953405" y="6454800"/>
            <a:ext cx="1879507" cy="369332"/>
          </a:xfrm>
          <a:prstGeom prst="rect">
            <a:avLst/>
          </a:prstGeom>
        </p:spPr>
        <p:txBody>
          <a:bodyPr wrap="square" anchor="t">
            <a:spAutoFit/>
          </a:bodyPr>
          <a:lstStyle/>
          <a:p>
            <a:r>
              <a:rPr lang="en-US" b="1" dirty="0">
                <a:solidFill>
                  <a:srgbClr val="002243"/>
                </a:solidFill>
                <a:latin typeface="Segoe UI"/>
                <a:cs typeface="Segoe UI"/>
              </a:rPr>
              <a:t>contact@fets.ai</a:t>
            </a:r>
          </a:p>
        </p:txBody>
      </p:sp>
      <p:grpSp>
        <p:nvGrpSpPr>
          <p:cNvPr id="6" name="Group 5">
            <a:extLst>
              <a:ext uri="{FF2B5EF4-FFF2-40B4-BE49-F238E27FC236}">
                <a16:creationId xmlns:a16="http://schemas.microsoft.com/office/drawing/2014/main" id="{2DB4C30A-8E43-46B7-9B3E-8CDBC2EAECFF}"/>
              </a:ext>
            </a:extLst>
          </p:cNvPr>
          <p:cNvGrpSpPr/>
          <p:nvPr/>
        </p:nvGrpSpPr>
        <p:grpSpPr>
          <a:xfrm>
            <a:off x="1730518" y="1004594"/>
            <a:ext cx="8730962" cy="2281741"/>
            <a:chOff x="1730518" y="2288129"/>
            <a:chExt cx="8730962" cy="2281741"/>
          </a:xfrm>
        </p:grpSpPr>
        <p:sp>
          <p:nvSpPr>
            <p:cNvPr id="4" name="Freeform: Shape 3">
              <a:extLst>
                <a:ext uri="{FF2B5EF4-FFF2-40B4-BE49-F238E27FC236}">
                  <a16:creationId xmlns:a16="http://schemas.microsoft.com/office/drawing/2014/main" id="{8EF0AEF5-87D8-4281-995B-0FC092CE66C3}"/>
                </a:ext>
              </a:extLst>
            </p:cNvPr>
            <p:cNvSpPr/>
            <p:nvPr/>
          </p:nvSpPr>
          <p:spPr>
            <a:xfrm>
              <a:off x="6096000" y="3230998"/>
              <a:ext cx="3422612" cy="396004"/>
            </a:xfrm>
            <a:custGeom>
              <a:avLst/>
              <a:gdLst/>
              <a:ahLst/>
              <a:cxnLst/>
              <a:rect l="0" t="0" r="0" b="0"/>
              <a:pathLst>
                <a:path>
                  <a:moveTo>
                    <a:pt x="0" y="0"/>
                  </a:moveTo>
                  <a:lnTo>
                    <a:pt x="0" y="198002"/>
                  </a:lnTo>
                  <a:lnTo>
                    <a:pt x="3422612" y="198002"/>
                  </a:lnTo>
                  <a:lnTo>
                    <a:pt x="3422612" y="396004"/>
                  </a:lnTo>
                </a:path>
              </a:pathLst>
            </a:custGeom>
            <a:noFill/>
          </p:spPr>
          <p:style>
            <a:lnRef idx="2">
              <a:schemeClr val="accent4">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5" name="Freeform: Shape 4">
              <a:extLst>
                <a:ext uri="{FF2B5EF4-FFF2-40B4-BE49-F238E27FC236}">
                  <a16:creationId xmlns:a16="http://schemas.microsoft.com/office/drawing/2014/main" id="{C39B7686-7C66-479F-9A10-78155B9BA2EA}"/>
                </a:ext>
              </a:extLst>
            </p:cNvPr>
            <p:cNvSpPr/>
            <p:nvPr/>
          </p:nvSpPr>
          <p:spPr>
            <a:xfrm>
              <a:off x="6096000" y="3230998"/>
              <a:ext cx="1140870" cy="396004"/>
            </a:xfrm>
            <a:custGeom>
              <a:avLst/>
              <a:gdLst/>
              <a:ahLst/>
              <a:cxnLst/>
              <a:rect l="0" t="0" r="0" b="0"/>
              <a:pathLst>
                <a:path>
                  <a:moveTo>
                    <a:pt x="0" y="0"/>
                  </a:moveTo>
                  <a:lnTo>
                    <a:pt x="0" y="198002"/>
                  </a:lnTo>
                  <a:lnTo>
                    <a:pt x="1140870" y="198002"/>
                  </a:lnTo>
                  <a:lnTo>
                    <a:pt x="1140870" y="396004"/>
                  </a:lnTo>
                </a:path>
              </a:pathLst>
            </a:custGeom>
            <a:noFill/>
          </p:spPr>
          <p:style>
            <a:lnRef idx="2">
              <a:schemeClr val="accent4">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16" name="Freeform: Shape 15">
              <a:extLst>
                <a:ext uri="{FF2B5EF4-FFF2-40B4-BE49-F238E27FC236}">
                  <a16:creationId xmlns:a16="http://schemas.microsoft.com/office/drawing/2014/main" id="{69B195F3-6C86-49E6-BA95-EDFC7B0D0E9E}"/>
                </a:ext>
              </a:extLst>
            </p:cNvPr>
            <p:cNvSpPr/>
            <p:nvPr/>
          </p:nvSpPr>
          <p:spPr>
            <a:xfrm>
              <a:off x="4955129" y="3230998"/>
              <a:ext cx="1140870" cy="396004"/>
            </a:xfrm>
            <a:custGeom>
              <a:avLst/>
              <a:gdLst/>
              <a:ahLst/>
              <a:cxnLst/>
              <a:rect l="0" t="0" r="0" b="0"/>
              <a:pathLst>
                <a:path>
                  <a:moveTo>
                    <a:pt x="1140870" y="0"/>
                  </a:moveTo>
                  <a:lnTo>
                    <a:pt x="1140870" y="198002"/>
                  </a:lnTo>
                  <a:lnTo>
                    <a:pt x="0" y="198002"/>
                  </a:lnTo>
                  <a:lnTo>
                    <a:pt x="0" y="396004"/>
                  </a:lnTo>
                </a:path>
              </a:pathLst>
            </a:custGeom>
            <a:noFill/>
          </p:spPr>
          <p:style>
            <a:lnRef idx="2">
              <a:schemeClr val="accent4">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17" name="Freeform: Shape 16">
              <a:extLst>
                <a:ext uri="{FF2B5EF4-FFF2-40B4-BE49-F238E27FC236}">
                  <a16:creationId xmlns:a16="http://schemas.microsoft.com/office/drawing/2014/main" id="{31DDDEC9-65CD-42A7-A6F0-30C8C1BE9103}"/>
                </a:ext>
              </a:extLst>
            </p:cNvPr>
            <p:cNvSpPr/>
            <p:nvPr/>
          </p:nvSpPr>
          <p:spPr>
            <a:xfrm>
              <a:off x="2673387" y="3230998"/>
              <a:ext cx="3422612" cy="396004"/>
            </a:xfrm>
            <a:custGeom>
              <a:avLst/>
              <a:gdLst/>
              <a:ahLst/>
              <a:cxnLst/>
              <a:rect l="0" t="0" r="0" b="0"/>
              <a:pathLst>
                <a:path>
                  <a:moveTo>
                    <a:pt x="3422612" y="0"/>
                  </a:moveTo>
                  <a:lnTo>
                    <a:pt x="3422612" y="198002"/>
                  </a:lnTo>
                  <a:lnTo>
                    <a:pt x="0" y="198002"/>
                  </a:lnTo>
                  <a:lnTo>
                    <a:pt x="0" y="396004"/>
                  </a:lnTo>
                </a:path>
              </a:pathLst>
            </a:custGeom>
            <a:noFill/>
          </p:spPr>
          <p:style>
            <a:lnRef idx="2">
              <a:schemeClr val="accent4">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18" name="Freeform: Shape 17">
              <a:extLst>
                <a:ext uri="{FF2B5EF4-FFF2-40B4-BE49-F238E27FC236}">
                  <a16:creationId xmlns:a16="http://schemas.microsoft.com/office/drawing/2014/main" id="{329A1D7C-CB61-4A69-894B-3FF69B2B978E}"/>
                </a:ext>
              </a:extLst>
            </p:cNvPr>
            <p:cNvSpPr/>
            <p:nvPr/>
          </p:nvSpPr>
          <p:spPr>
            <a:xfrm>
              <a:off x="5153131" y="2288129"/>
              <a:ext cx="1885736" cy="942868"/>
            </a:xfrm>
            <a:custGeom>
              <a:avLst/>
              <a:gdLst>
                <a:gd name="connsiteX0" fmla="*/ 0 w 1885736"/>
                <a:gd name="connsiteY0" fmla="*/ 0 h 942868"/>
                <a:gd name="connsiteX1" fmla="*/ 1885736 w 1885736"/>
                <a:gd name="connsiteY1" fmla="*/ 0 h 942868"/>
                <a:gd name="connsiteX2" fmla="*/ 1885736 w 1885736"/>
                <a:gd name="connsiteY2" fmla="*/ 942868 h 942868"/>
                <a:gd name="connsiteX3" fmla="*/ 0 w 1885736"/>
                <a:gd name="connsiteY3" fmla="*/ 942868 h 942868"/>
                <a:gd name="connsiteX4" fmla="*/ 0 w 1885736"/>
                <a:gd name="connsiteY4" fmla="*/ 0 h 942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5736" h="942868">
                  <a:moveTo>
                    <a:pt x="0" y="0"/>
                  </a:moveTo>
                  <a:lnTo>
                    <a:pt x="1885736" y="0"/>
                  </a:lnTo>
                  <a:lnTo>
                    <a:pt x="1885736" y="942868"/>
                  </a:lnTo>
                  <a:lnTo>
                    <a:pt x="0" y="942868"/>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Segoe UI" panose="020B0502040204020203" pitchFamily="34" charset="0"/>
                  <a:cs typeface="Segoe UI" panose="020B0502040204020203" pitchFamily="34" charset="0"/>
                </a:rPr>
                <a:t>Robust AI Models</a:t>
              </a:r>
            </a:p>
          </p:txBody>
        </p:sp>
        <p:sp>
          <p:nvSpPr>
            <p:cNvPr id="19" name="Freeform: Shape 18">
              <a:extLst>
                <a:ext uri="{FF2B5EF4-FFF2-40B4-BE49-F238E27FC236}">
                  <a16:creationId xmlns:a16="http://schemas.microsoft.com/office/drawing/2014/main" id="{E6A5FDEE-3726-4DB4-AF6C-E0595A63C6C9}"/>
                </a:ext>
              </a:extLst>
            </p:cNvPr>
            <p:cNvSpPr/>
            <p:nvPr/>
          </p:nvSpPr>
          <p:spPr>
            <a:xfrm>
              <a:off x="1730518" y="3627002"/>
              <a:ext cx="1885736" cy="942868"/>
            </a:xfrm>
            <a:custGeom>
              <a:avLst/>
              <a:gdLst>
                <a:gd name="connsiteX0" fmla="*/ 0 w 1885736"/>
                <a:gd name="connsiteY0" fmla="*/ 0 h 942868"/>
                <a:gd name="connsiteX1" fmla="*/ 1885736 w 1885736"/>
                <a:gd name="connsiteY1" fmla="*/ 0 h 942868"/>
                <a:gd name="connsiteX2" fmla="*/ 1885736 w 1885736"/>
                <a:gd name="connsiteY2" fmla="*/ 942868 h 942868"/>
                <a:gd name="connsiteX3" fmla="*/ 0 w 1885736"/>
                <a:gd name="connsiteY3" fmla="*/ 942868 h 942868"/>
                <a:gd name="connsiteX4" fmla="*/ 0 w 1885736"/>
                <a:gd name="connsiteY4" fmla="*/ 0 h 942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5736" h="942868">
                  <a:moveTo>
                    <a:pt x="0" y="0"/>
                  </a:moveTo>
                  <a:lnTo>
                    <a:pt x="1885736" y="0"/>
                  </a:lnTo>
                  <a:lnTo>
                    <a:pt x="1885736" y="942868"/>
                  </a:lnTo>
                  <a:lnTo>
                    <a:pt x="0" y="942868"/>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Segoe UI" panose="020B0502040204020203" pitchFamily="34" charset="0"/>
                  <a:cs typeface="Segoe UI" panose="020B0502040204020203" pitchFamily="34" charset="0"/>
                </a:rPr>
                <a:t>Large and Diverse Data</a:t>
              </a:r>
            </a:p>
          </p:txBody>
        </p:sp>
        <p:sp>
          <p:nvSpPr>
            <p:cNvPr id="20" name="Freeform: Shape 19">
              <a:extLst>
                <a:ext uri="{FF2B5EF4-FFF2-40B4-BE49-F238E27FC236}">
                  <a16:creationId xmlns:a16="http://schemas.microsoft.com/office/drawing/2014/main" id="{5075640E-F1AA-46BE-98C5-B35F210E1AB0}"/>
                </a:ext>
              </a:extLst>
            </p:cNvPr>
            <p:cNvSpPr/>
            <p:nvPr/>
          </p:nvSpPr>
          <p:spPr>
            <a:xfrm>
              <a:off x="4012260" y="3627002"/>
              <a:ext cx="1885736" cy="942868"/>
            </a:xfrm>
            <a:custGeom>
              <a:avLst/>
              <a:gdLst>
                <a:gd name="connsiteX0" fmla="*/ 0 w 1885736"/>
                <a:gd name="connsiteY0" fmla="*/ 0 h 942868"/>
                <a:gd name="connsiteX1" fmla="*/ 1885736 w 1885736"/>
                <a:gd name="connsiteY1" fmla="*/ 0 h 942868"/>
                <a:gd name="connsiteX2" fmla="*/ 1885736 w 1885736"/>
                <a:gd name="connsiteY2" fmla="*/ 942868 h 942868"/>
                <a:gd name="connsiteX3" fmla="*/ 0 w 1885736"/>
                <a:gd name="connsiteY3" fmla="*/ 942868 h 942868"/>
                <a:gd name="connsiteX4" fmla="*/ 0 w 1885736"/>
                <a:gd name="connsiteY4" fmla="*/ 0 h 942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5736" h="942868">
                  <a:moveTo>
                    <a:pt x="0" y="0"/>
                  </a:moveTo>
                  <a:lnTo>
                    <a:pt x="1885736" y="0"/>
                  </a:lnTo>
                  <a:lnTo>
                    <a:pt x="1885736" y="942868"/>
                  </a:lnTo>
                  <a:lnTo>
                    <a:pt x="0" y="942868"/>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Segoe UI" panose="020B0502040204020203" pitchFamily="34" charset="0"/>
                  <a:cs typeface="Segoe UI" panose="020B0502040204020203" pitchFamily="34" charset="0"/>
                </a:rPr>
                <a:t>Pass regulatory hurdles</a:t>
              </a:r>
            </a:p>
          </p:txBody>
        </p:sp>
        <p:sp>
          <p:nvSpPr>
            <p:cNvPr id="21" name="Freeform: Shape 20">
              <a:extLst>
                <a:ext uri="{FF2B5EF4-FFF2-40B4-BE49-F238E27FC236}">
                  <a16:creationId xmlns:a16="http://schemas.microsoft.com/office/drawing/2014/main" id="{923BC986-3A19-45C5-B51F-50A773166551}"/>
                </a:ext>
              </a:extLst>
            </p:cNvPr>
            <p:cNvSpPr/>
            <p:nvPr/>
          </p:nvSpPr>
          <p:spPr>
            <a:xfrm>
              <a:off x="6294002" y="3627002"/>
              <a:ext cx="1885736" cy="942868"/>
            </a:xfrm>
            <a:custGeom>
              <a:avLst/>
              <a:gdLst>
                <a:gd name="connsiteX0" fmla="*/ 0 w 1885736"/>
                <a:gd name="connsiteY0" fmla="*/ 0 h 942868"/>
                <a:gd name="connsiteX1" fmla="*/ 1885736 w 1885736"/>
                <a:gd name="connsiteY1" fmla="*/ 0 h 942868"/>
                <a:gd name="connsiteX2" fmla="*/ 1885736 w 1885736"/>
                <a:gd name="connsiteY2" fmla="*/ 942868 h 942868"/>
                <a:gd name="connsiteX3" fmla="*/ 0 w 1885736"/>
                <a:gd name="connsiteY3" fmla="*/ 942868 h 942868"/>
                <a:gd name="connsiteX4" fmla="*/ 0 w 1885736"/>
                <a:gd name="connsiteY4" fmla="*/ 0 h 942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5736" h="942868">
                  <a:moveTo>
                    <a:pt x="0" y="0"/>
                  </a:moveTo>
                  <a:lnTo>
                    <a:pt x="1885736" y="0"/>
                  </a:lnTo>
                  <a:lnTo>
                    <a:pt x="1885736" y="942868"/>
                  </a:lnTo>
                  <a:lnTo>
                    <a:pt x="0" y="942868"/>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Segoe UI" panose="020B0502040204020203" pitchFamily="34" charset="0"/>
                  <a:cs typeface="Segoe UI" panose="020B0502040204020203" pitchFamily="34" charset="0"/>
                </a:rPr>
                <a:t>Continuous Improvement</a:t>
              </a:r>
            </a:p>
          </p:txBody>
        </p:sp>
        <p:sp>
          <p:nvSpPr>
            <p:cNvPr id="22" name="Freeform: Shape 21">
              <a:extLst>
                <a:ext uri="{FF2B5EF4-FFF2-40B4-BE49-F238E27FC236}">
                  <a16:creationId xmlns:a16="http://schemas.microsoft.com/office/drawing/2014/main" id="{4E456986-BD45-4A2E-B213-2C80D22830F1}"/>
                </a:ext>
              </a:extLst>
            </p:cNvPr>
            <p:cNvSpPr/>
            <p:nvPr/>
          </p:nvSpPr>
          <p:spPr>
            <a:xfrm>
              <a:off x="8575744" y="3627002"/>
              <a:ext cx="1885736" cy="942868"/>
            </a:xfrm>
            <a:custGeom>
              <a:avLst/>
              <a:gdLst>
                <a:gd name="connsiteX0" fmla="*/ 0 w 1885736"/>
                <a:gd name="connsiteY0" fmla="*/ 0 h 942868"/>
                <a:gd name="connsiteX1" fmla="*/ 1885736 w 1885736"/>
                <a:gd name="connsiteY1" fmla="*/ 0 h 942868"/>
                <a:gd name="connsiteX2" fmla="*/ 1885736 w 1885736"/>
                <a:gd name="connsiteY2" fmla="*/ 942868 h 942868"/>
                <a:gd name="connsiteX3" fmla="*/ 0 w 1885736"/>
                <a:gd name="connsiteY3" fmla="*/ 942868 h 942868"/>
                <a:gd name="connsiteX4" fmla="*/ 0 w 1885736"/>
                <a:gd name="connsiteY4" fmla="*/ 0 h 942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5736" h="942868">
                  <a:moveTo>
                    <a:pt x="0" y="0"/>
                  </a:moveTo>
                  <a:lnTo>
                    <a:pt x="1885736" y="0"/>
                  </a:lnTo>
                  <a:lnTo>
                    <a:pt x="1885736" y="942868"/>
                  </a:lnTo>
                  <a:lnTo>
                    <a:pt x="0" y="942868"/>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Segoe UI" panose="020B0502040204020203" pitchFamily="34" charset="0"/>
                  <a:cs typeface="Segoe UI" panose="020B0502040204020203" pitchFamily="34" charset="0"/>
                </a:rPr>
                <a:t>Enabled via FL</a:t>
              </a:r>
            </a:p>
          </p:txBody>
        </p:sp>
      </p:grpSp>
      <p:sp>
        <p:nvSpPr>
          <p:cNvPr id="15" name="Rectangle 14">
            <a:extLst>
              <a:ext uri="{FF2B5EF4-FFF2-40B4-BE49-F238E27FC236}">
                <a16:creationId xmlns:a16="http://schemas.microsoft.com/office/drawing/2014/main" id="{57D6A085-DE43-4166-B800-2F0387551C7D}"/>
              </a:ext>
            </a:extLst>
          </p:cNvPr>
          <p:cNvSpPr/>
          <p:nvPr/>
        </p:nvSpPr>
        <p:spPr>
          <a:xfrm>
            <a:off x="10020867" y="5251538"/>
            <a:ext cx="2011477" cy="877163"/>
          </a:xfrm>
          <a:prstGeom prst="rect">
            <a:avLst/>
          </a:prstGeom>
        </p:spPr>
        <p:txBody>
          <a:bodyPr wrap="square" numCol="1">
            <a:spAutoFit/>
          </a:bodyPr>
          <a:lstStyle/>
          <a:p>
            <a:r>
              <a:rPr lang="en-US" sz="1100" b="1" u="sng" dirty="0">
                <a:latin typeface="Segoe UI" panose="020B0502040204020203" pitchFamily="34" charset="0"/>
                <a:cs typeface="Segoe UI" panose="020B0502040204020203" pitchFamily="34" charset="0"/>
              </a:rPr>
              <a:t>Funding:</a:t>
            </a:r>
            <a:endParaRPr lang="en-US" sz="1050" b="1" u="sng" dirty="0">
              <a:latin typeface="Segoe UI" panose="020B0502040204020203" pitchFamily="34" charset="0"/>
              <a:cs typeface="Segoe UI" panose="020B0502040204020203" pitchFamily="34" charset="0"/>
            </a:endParaRPr>
          </a:p>
          <a:p>
            <a:r>
              <a:rPr lang="en-US" sz="1000" dirty="0">
                <a:latin typeface="Segoe UI" panose="020B0502040204020203" pitchFamily="34" charset="0"/>
                <a:cs typeface="Segoe UI" panose="020B0502040204020203" pitchFamily="34" charset="0"/>
              </a:rPr>
              <a:t>NIH / NCI / ITCR: U01 CA242871</a:t>
            </a:r>
          </a:p>
          <a:p>
            <a:r>
              <a:rPr lang="en-US" sz="1000" dirty="0">
                <a:latin typeface="Segoe UI" panose="020B0502040204020203" pitchFamily="34" charset="0"/>
                <a:cs typeface="Segoe UI" panose="020B0502040204020203" pitchFamily="34" charset="0"/>
              </a:rPr>
              <a:t>NIH / NINDS: 	  R01 NS042645</a:t>
            </a:r>
          </a:p>
          <a:p>
            <a:r>
              <a:rPr lang="en-US" sz="1000" dirty="0">
                <a:latin typeface="Segoe UI" panose="020B0502040204020203" pitchFamily="34" charset="0"/>
                <a:cs typeface="Segoe UI" panose="020B0502040204020203" pitchFamily="34" charset="0"/>
              </a:rPr>
              <a:t>NIH / NCI / ITCR: U24 CA189523</a:t>
            </a:r>
          </a:p>
          <a:p>
            <a:r>
              <a:rPr lang="en-US" sz="1000" dirty="0">
                <a:latin typeface="Segoe UI" panose="020B0502040204020203" pitchFamily="34" charset="0"/>
                <a:cs typeface="Segoe UI" panose="020B0502040204020203" pitchFamily="34" charset="0"/>
              </a:rPr>
              <a:t>ITMAT of the UPenn</a:t>
            </a:r>
          </a:p>
        </p:txBody>
      </p:sp>
      <p:sp>
        <p:nvSpPr>
          <p:cNvPr id="3" name="Slide Number Placeholder 2">
            <a:extLst>
              <a:ext uri="{FF2B5EF4-FFF2-40B4-BE49-F238E27FC236}">
                <a16:creationId xmlns:a16="http://schemas.microsoft.com/office/drawing/2014/main" id="{A3BE801E-D616-4D94-A0D3-AD777CD5075B}"/>
              </a:ext>
            </a:extLst>
          </p:cNvPr>
          <p:cNvSpPr>
            <a:spLocks noGrp="1"/>
          </p:cNvSpPr>
          <p:nvPr>
            <p:ph type="sldNum" sz="quarter" idx="12"/>
          </p:nvPr>
        </p:nvSpPr>
        <p:spPr/>
        <p:txBody>
          <a:bodyPr/>
          <a:lstStyle/>
          <a:p>
            <a:fld id="{78FE42FA-0CD2-4FE2-BD1C-A5B227B42B63}" type="slidenum">
              <a:rPr lang="en-US" smtClean="0"/>
              <a:pPr/>
              <a:t>8</a:t>
            </a:fld>
            <a:endParaRPr lang="en-US" dirty="0"/>
          </a:p>
        </p:txBody>
      </p:sp>
      <p:sp>
        <p:nvSpPr>
          <p:cNvPr id="23" name="Rectangle 22">
            <a:extLst>
              <a:ext uri="{FF2B5EF4-FFF2-40B4-BE49-F238E27FC236}">
                <a16:creationId xmlns:a16="http://schemas.microsoft.com/office/drawing/2014/main" id="{9944DD7A-15C8-4758-8699-9DE823F91D00}"/>
              </a:ext>
            </a:extLst>
          </p:cNvPr>
          <p:cNvSpPr/>
          <p:nvPr/>
        </p:nvSpPr>
        <p:spPr>
          <a:xfrm>
            <a:off x="62366" y="4802707"/>
            <a:ext cx="6352462" cy="1446550"/>
          </a:xfrm>
          <a:prstGeom prst="rect">
            <a:avLst/>
          </a:prstGeom>
        </p:spPr>
        <p:txBody>
          <a:bodyPr wrap="square" numCol="1">
            <a:spAutoFit/>
          </a:bodyPr>
          <a:lstStyle/>
          <a:p>
            <a:r>
              <a:rPr lang="en-US" sz="2800" b="1" u="sng" dirty="0">
                <a:latin typeface="Segoe UI" panose="020B0502040204020203" pitchFamily="34" charset="0"/>
                <a:cs typeface="Segoe UI" panose="020B0502040204020203" pitchFamily="34" charset="0"/>
              </a:rPr>
              <a:t>Talk to us!</a:t>
            </a:r>
            <a:endParaRPr lang="en-US" sz="2400" b="1" u="sng" dirty="0">
              <a:latin typeface="Segoe UI" panose="020B0502040204020203" pitchFamily="34" charset="0"/>
              <a:cs typeface="Segoe UI" panose="020B0502040204020203" pitchFamily="34" charset="0"/>
            </a:endParaRPr>
          </a:p>
          <a:p>
            <a:endParaRPr lang="en-US" sz="2000" dirty="0">
              <a:latin typeface="Segoe UI" panose="020B0502040204020203" pitchFamily="34" charset="0"/>
              <a:cs typeface="Segoe UI" panose="020B0502040204020203" pitchFamily="34" charset="0"/>
            </a:endParaRPr>
          </a:p>
          <a:p>
            <a:r>
              <a:rPr lang="en-US" sz="2000" dirty="0">
                <a:latin typeface="Segoe UI" panose="020B0502040204020203" pitchFamily="34" charset="0"/>
                <a:cs typeface="Segoe UI" panose="020B0502040204020203" pitchFamily="34" charset="0"/>
              </a:rPr>
              <a:t>Poster Session </a:t>
            </a:r>
            <a:r>
              <a:rPr lang="en-US" sz="2000" b="1" dirty="0">
                <a:latin typeface="Segoe UI" panose="020B0502040204020203" pitchFamily="34" charset="0"/>
                <a:cs typeface="Segoe UI" panose="020B0502040204020203" pitchFamily="34" charset="0"/>
              </a:rPr>
              <a:t>1</a:t>
            </a:r>
          </a:p>
          <a:p>
            <a:r>
              <a:rPr lang="en-US" sz="2000" u="sng" dirty="0">
                <a:latin typeface="Segoe UI" panose="020B0502040204020203" pitchFamily="34" charset="0"/>
                <a:cs typeface="Segoe UI" panose="020B0502040204020203" pitchFamily="34" charset="0"/>
              </a:rPr>
              <a:t>In-person</a:t>
            </a:r>
            <a:r>
              <a:rPr lang="en-US" sz="2000" dirty="0">
                <a:latin typeface="Segoe UI" panose="020B0502040204020203" pitchFamily="34" charset="0"/>
                <a:cs typeface="Segoe UI" panose="020B0502040204020203" pitchFamily="34" charset="0"/>
              </a:rPr>
              <a:t> @ SNO and RSNA Annual Meets!</a:t>
            </a:r>
          </a:p>
        </p:txBody>
      </p:sp>
      <p:sp>
        <p:nvSpPr>
          <p:cNvPr id="7" name="Rectangle: Rounded Corners 6">
            <a:extLst>
              <a:ext uri="{FF2B5EF4-FFF2-40B4-BE49-F238E27FC236}">
                <a16:creationId xmlns:a16="http://schemas.microsoft.com/office/drawing/2014/main" id="{DA58D370-F178-4C98-9D8D-AAE5289A191E}"/>
              </a:ext>
            </a:extLst>
          </p:cNvPr>
          <p:cNvSpPr/>
          <p:nvPr/>
        </p:nvSpPr>
        <p:spPr>
          <a:xfrm>
            <a:off x="1608083" y="935699"/>
            <a:ext cx="9130486" cy="2717397"/>
          </a:xfrm>
          <a:prstGeom prst="roundRect">
            <a:avLst>
              <a:gd name="adj" fmla="val 398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id="{3FF3B65E-1CCF-491B-83CB-C60D8BE988C0}"/>
              </a:ext>
            </a:extLst>
          </p:cNvPr>
          <p:cNvSpPr/>
          <p:nvPr/>
        </p:nvSpPr>
        <p:spPr>
          <a:xfrm>
            <a:off x="2612169" y="3378043"/>
            <a:ext cx="6967663" cy="1205071"/>
          </a:xfrm>
          <a:prstGeom prst="roundRect">
            <a:avLst>
              <a:gd name="adj" fmla="val 3989"/>
            </a:avLst>
          </a:prstGeom>
          <a:solidFill>
            <a:schemeClr val="accent4">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rPr>
              <a:t>FeTS </a:t>
            </a:r>
            <a:r>
              <a:rPr lang="en-US" dirty="0">
                <a:solidFill>
                  <a:sysClr val="windowText" lastClr="000000"/>
                </a:solidFill>
              </a:rPr>
              <a:t>enables this, and:</a:t>
            </a:r>
          </a:p>
          <a:p>
            <a:pPr algn="ctr"/>
            <a:endParaRPr lang="en-US" dirty="0">
              <a:solidFill>
                <a:sysClr val="windowText" lastClr="000000"/>
              </a:solidFill>
            </a:endParaRPr>
          </a:p>
          <a:p>
            <a:pPr marL="285750" indent="-285750" algn="ctr">
              <a:buFontTx/>
              <a:buChar char="-"/>
            </a:pPr>
            <a:r>
              <a:rPr lang="en-US" dirty="0">
                <a:solidFill>
                  <a:sysClr val="windowText" lastClr="000000"/>
                </a:solidFill>
              </a:rPr>
              <a:t>Trains brain tumor segmentation model on the most diverse dataset </a:t>
            </a:r>
          </a:p>
          <a:p>
            <a:pPr marL="285750" indent="-285750" algn="ctr">
              <a:buFontTx/>
              <a:buChar char="-"/>
            </a:pPr>
            <a:r>
              <a:rPr lang="en-US" dirty="0">
                <a:solidFill>
                  <a:sysClr val="windowText" lastClr="000000"/>
                </a:solidFill>
              </a:rPr>
              <a:t>Available by end of 2021</a:t>
            </a:r>
          </a:p>
        </p:txBody>
      </p:sp>
      <p:pic>
        <p:nvPicPr>
          <p:cNvPr id="30" name="Audio 29">
            <a:hlinkClick r:id="" action="ppaction://media"/>
            <a:extLst>
              <a:ext uri="{FF2B5EF4-FFF2-40B4-BE49-F238E27FC236}">
                <a16:creationId xmlns:a16="http://schemas.microsoft.com/office/drawing/2014/main" id="{804B9D85-A233-43E4-AB28-591DE9F4A84D}"/>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633200" y="6299200"/>
            <a:ext cx="406400" cy="406400"/>
          </a:xfrm>
          <a:prstGeom prst="rect">
            <a:avLst/>
          </a:prstGeom>
        </p:spPr>
      </p:pic>
    </p:spTree>
    <p:custDataLst>
      <p:tags r:id="rId1"/>
    </p:custDataLst>
    <p:extLst>
      <p:ext uri="{BB962C8B-B14F-4D97-AF65-F5344CB8AC3E}">
        <p14:creationId xmlns:p14="http://schemas.microsoft.com/office/powerpoint/2010/main" val="2975473820"/>
      </p:ext>
    </p:extLst>
  </p:cSld>
  <p:clrMapOvr>
    <a:masterClrMapping/>
  </p:clrMapOvr>
  <p:transition advTm="43568">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0"/>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nodeType="withEffect">
                                  <p:stCondLst>
                                    <p:cond delay="0"/>
                                  </p:stCondLst>
                                  <p:childTnLst>
                                    <p:set>
                                      <p:cBhvr>
                                        <p:cTn id="16" dur="1" fill="hold">
                                          <p:stCondLst>
                                            <p:cond delay="0"/>
                                          </p:stCondLst>
                                        </p:cTn>
                                        <p:tgtEl>
                                          <p:spTgt spid="24">
                                            <p:txEl>
                                              <p:pRg st="0" end="0"/>
                                            </p:txEl>
                                          </p:spTgt>
                                        </p:tgtEl>
                                        <p:attrNameLst>
                                          <p:attrName>style.visibility</p:attrName>
                                        </p:attrNameLst>
                                      </p:cBhvr>
                                      <p:to>
                                        <p:strVal val="visible"/>
                                      </p:to>
                                    </p:set>
                                    <p:animEffect transition="in" filter="fade">
                                      <p:cBhvr>
                                        <p:cTn id="17" dur="500"/>
                                        <p:tgtEl>
                                          <p:spTgt spid="2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xEl>
                                              <p:pRg st="2" end="2"/>
                                            </p:txEl>
                                          </p:spTgt>
                                        </p:tgtEl>
                                        <p:attrNameLst>
                                          <p:attrName>style.visibility</p:attrName>
                                        </p:attrNameLst>
                                      </p:cBhvr>
                                      <p:to>
                                        <p:strVal val="visible"/>
                                      </p:to>
                                    </p:set>
                                    <p:animEffect transition="in" filter="fade">
                                      <p:cBhvr>
                                        <p:cTn id="22" dur="500"/>
                                        <p:tgtEl>
                                          <p:spTgt spid="2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xEl>
                                              <p:pRg st="3" end="3"/>
                                            </p:txEl>
                                          </p:spTgt>
                                        </p:tgtEl>
                                        <p:attrNameLst>
                                          <p:attrName>style.visibility</p:attrName>
                                        </p:attrNameLst>
                                      </p:cBhvr>
                                      <p:to>
                                        <p:strVal val="visible"/>
                                      </p:to>
                                    </p:set>
                                    <p:animEffect transition="in" filter="fade">
                                      <p:cBhvr>
                                        <p:cTn id="27" dur="500"/>
                                        <p:tgtEl>
                                          <p:spTgt spid="2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6" fill="hold" display="0">
                  <p:stCondLst>
                    <p:cond delay="indefinite"/>
                  </p:stCondLst>
                  <p:endCondLst>
                    <p:cond evt="onStopAudio" delay="0">
                      <p:tgtEl>
                        <p:sldTgt/>
                      </p:tgtEl>
                    </p:cond>
                  </p:endCondLst>
                </p:cTn>
                <p:tgtEl>
                  <p:spTgt spid="30"/>
                </p:tgtEl>
              </p:cMediaNode>
            </p:audio>
          </p:childTnLst>
        </p:cTn>
      </p:par>
    </p:tnLst>
    <p:bldLst>
      <p:bldP spid="15" grpId="0"/>
      <p:bldP spid="23" grpId="0"/>
      <p:bldP spid="7" grpId="0" animBg="1"/>
      <p:bldP spid="2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7.7|1.2"/>
</p:tagLst>
</file>

<file path=ppt/tags/tag2.xml><?xml version="1.0" encoding="utf-8"?>
<p:tagLst xmlns:a="http://schemas.openxmlformats.org/drawingml/2006/main" xmlns:r="http://schemas.openxmlformats.org/officeDocument/2006/relationships" xmlns:p="http://schemas.openxmlformats.org/presentationml/2006/main">
  <p:tag name="TIMING" val="|3.4|8.1|2|20.4"/>
</p:tagLst>
</file>

<file path=ppt/tags/tag3.xml><?xml version="1.0" encoding="utf-8"?>
<p:tagLst xmlns:a="http://schemas.openxmlformats.org/drawingml/2006/main" xmlns:r="http://schemas.openxmlformats.org/officeDocument/2006/relationships" xmlns:p="http://schemas.openxmlformats.org/presentationml/2006/main">
  <p:tag name="TIMING" val="|2.4|3.5|2.5|2.7"/>
</p:tagLst>
</file>

<file path=ppt/tags/tag4.xml><?xml version="1.0" encoding="utf-8"?>
<p:tagLst xmlns:a="http://schemas.openxmlformats.org/drawingml/2006/main" xmlns:r="http://schemas.openxmlformats.org/officeDocument/2006/relationships" xmlns:p="http://schemas.openxmlformats.org/presentationml/2006/main">
  <p:tag name="TIMING" val="|3.4|5.7|3.2|2.6|3.4|11"/>
</p:tagLst>
</file>

<file path=ppt/tags/tag5.xml><?xml version="1.0" encoding="utf-8"?>
<p:tagLst xmlns:a="http://schemas.openxmlformats.org/drawingml/2006/main" xmlns:r="http://schemas.openxmlformats.org/officeDocument/2006/relationships" xmlns:p="http://schemas.openxmlformats.org/presentationml/2006/main">
  <p:tag name="TIMING" val="|8.6|6.4|6.9|8.9"/>
</p:tagLst>
</file>

<file path=ppt/tags/tag6.xml><?xml version="1.0" encoding="utf-8"?>
<p:tagLst xmlns:a="http://schemas.openxmlformats.org/drawingml/2006/main" xmlns:r="http://schemas.openxmlformats.org/officeDocument/2006/relationships" xmlns:p="http://schemas.openxmlformats.org/presentationml/2006/main">
  <p:tag name="TIMING" val="|20.2|2.1|7.9|4.5"/>
</p:tagLst>
</file>

<file path=ppt/theme/theme1.xml><?xml version="1.0" encoding="utf-8"?>
<a:theme xmlns:a="http://schemas.openxmlformats.org/drawingml/2006/main" name="Office Theme">
  <a:themeElements>
    <a:clrScheme name="UPHS_1">
      <a:dk1>
        <a:srgbClr val="000000"/>
      </a:dk1>
      <a:lt1>
        <a:sysClr val="window" lastClr="FFFFFF"/>
      </a:lt1>
      <a:dk2>
        <a:srgbClr val="000000"/>
      </a:dk2>
      <a:lt2>
        <a:srgbClr val="FFFFFF"/>
      </a:lt2>
      <a:accent1>
        <a:srgbClr val="B4B4B4"/>
      </a:accent1>
      <a:accent2>
        <a:srgbClr val="800000"/>
      </a:accent2>
      <a:accent3>
        <a:srgbClr val="326B8B"/>
      </a:accent3>
      <a:accent4>
        <a:srgbClr val="002243"/>
      </a:accent4>
      <a:accent5>
        <a:srgbClr val="0070C0"/>
      </a:accent5>
      <a:accent6>
        <a:srgbClr val="704041"/>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4369</TotalTime>
  <Words>964</Words>
  <Application>Microsoft Office PowerPoint</Application>
  <PresentationFormat>Widescreen</PresentationFormat>
  <Paragraphs>120</Paragraphs>
  <Slides>8</Slides>
  <Notes>8</Notes>
  <HiddenSlides>1</HiddenSlides>
  <MMClips>8</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Segoe UI</vt:lpstr>
      <vt:lpstr>Segoe UI Semibold</vt:lpstr>
      <vt:lpstr>Office Theme</vt:lpstr>
      <vt:lpstr>The Federated Tumor Segmentation (FeTS) Initiative:   The First Real-World Large-Scale Federation Focusing on NeuroOncology</vt:lpstr>
      <vt:lpstr>PowerPoint Presentation</vt:lpstr>
      <vt:lpstr>Multi-Institutional Collaborations</vt:lpstr>
      <vt:lpstr>Multi-Institutional Collaborations</vt:lpstr>
      <vt:lpstr>Multi-Institutional Collaborations</vt:lpstr>
      <vt:lpstr>FeTS Components</vt:lpstr>
      <vt:lpstr>FeTS Collaborating Sites (May 2021)</vt:lpstr>
      <vt:lpstr>Key Takeaways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Sarthak Pati</dc:creator>
  <cp:lastModifiedBy>Pati, Sarthak</cp:lastModifiedBy>
  <cp:revision>167</cp:revision>
  <dcterms:created xsi:type="dcterms:W3CDTF">2020-02-24T20:18:42Z</dcterms:created>
  <dcterms:modified xsi:type="dcterms:W3CDTF">2021-09-20T22:33:17Z</dcterms:modified>
</cp:coreProperties>
</file>