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62" r:id="rId4"/>
    <p:sldId id="265" r:id="rId5"/>
    <p:sldId id="266" r:id="rId6"/>
    <p:sldId id="268" r:id="rId7"/>
    <p:sldId id="269" r:id="rId8"/>
    <p:sldId id="270" r:id="rId9"/>
    <p:sldId id="271" r:id="rId10"/>
    <p:sldId id="261" r:id="rId11"/>
    <p:sldId id="259" r:id="rId12"/>
    <p:sldId id="260" r:id="rId13"/>
    <p:sldId id="257" r:id="rId14"/>
    <p:sldId id="258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53"/>
  </p:normalViewPr>
  <p:slideViewPr>
    <p:cSldViewPr snapToGrid="0" snapToObjects="1">
      <p:cViewPr varScale="1">
        <p:scale>
          <a:sx n="103" d="100"/>
          <a:sy n="103" d="100"/>
        </p:scale>
        <p:origin x="13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1B38FE-26F7-0C40-A398-08C6655C43F6}" type="doc">
      <dgm:prSet loTypeId="urn:microsoft.com/office/officeart/2005/8/layout/hierarchy5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8555A47-51EC-A847-859C-9400B8CF0B20}">
      <dgm:prSet phldrT="[Text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TCPA</a:t>
          </a:r>
        </a:p>
      </dgm:t>
    </dgm:pt>
    <dgm:pt modelId="{852B735C-B51D-0249-8134-5A07057CCDBE}" type="parTrans" cxnId="{5E1A6B23-7F28-5347-8332-57F78351A326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F6518D-2082-534A-A8CF-5BD7708C2498}" type="sibTrans" cxnId="{5E1A6B23-7F28-5347-8332-57F78351A326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60FD5-04EE-8B49-BE82-4388BE2DFD9B}">
      <dgm:prSet phldrT="[Text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Patient samples</a:t>
          </a:r>
        </a:p>
      </dgm:t>
    </dgm:pt>
    <dgm:pt modelId="{7857183F-F0F5-9A4E-A5CB-A6F409E7E2C6}" type="parTrans" cxnId="{878A65E9-075C-4D4F-8C88-B620688C4311}">
      <dgm:prSet custT="1"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F3469B-1B00-E34F-B0A8-8FAC937D040D}" type="sibTrans" cxnId="{878A65E9-075C-4D4F-8C88-B620688C4311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D5F9D7-FA91-1E47-A2DE-0A442D75DF2E}">
      <dgm:prSet phldrT="[Text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TCGA </a:t>
          </a:r>
          <a:r>
            <a:rPr lang="en-US" sz="1400" b="1" dirty="0" err="1">
              <a:latin typeface="Arial" panose="020B0604020202020204" pitchFamily="34" charset="0"/>
              <a:cs typeface="Arial" panose="020B0604020202020204" pitchFamily="34" charset="0"/>
            </a:rPr>
            <a:t>PanCancer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B8B53FE9-7A2C-0140-A167-0209FF614ACC}" type="parTrans" cxnId="{D382AE94-B805-3646-8DF6-0BA9204701CD}">
      <dgm:prSet custT="1"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BBC610-AA71-AC4A-8550-9C27CD9F6E5A}" type="sibTrans" cxnId="{D382AE94-B805-3646-8DF6-0BA9204701CD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2F3C53-92F4-6A4D-BC27-52CF0436671E}">
      <dgm:prSet phldrT="[Text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MDACC</a:t>
          </a:r>
        </a:p>
      </dgm:t>
    </dgm:pt>
    <dgm:pt modelId="{67190A69-8C3B-6944-B002-1F97A7FCEAB6}" type="parTrans" cxnId="{746157E9-E788-4F40-87DB-B2B250A823F3}">
      <dgm:prSet custT="1"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036CCE-0F68-6E4D-A8CC-5AF52436274C}" type="sibTrans" cxnId="{746157E9-E788-4F40-87DB-B2B250A823F3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C601E9-AC5D-0A46-BADF-BE7E285E1682}">
      <dgm:prSet phldrT="[Text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Cancer cell lines</a:t>
          </a:r>
        </a:p>
      </dgm:t>
    </dgm:pt>
    <dgm:pt modelId="{4BA35FB5-CD27-1649-AD7F-31CED03F2A94}" type="parTrans" cxnId="{703D6964-7BAD-FD43-B6CE-0596788CC943}">
      <dgm:prSet custT="1"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C22F21-E7DA-0143-87B3-1E9766199BD7}" type="sibTrans" cxnId="{703D6964-7BAD-FD43-B6CE-0596788CC943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A64C0-0E41-4244-BF9F-569E0E947A8B}">
      <dgm:prSet phldrT="[Text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MCLP </a:t>
          </a: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(&gt;800)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2D007B-5807-C74A-8263-D81202F07476}" type="parTrans" cxnId="{B5026B5A-0179-B346-9203-FF438C774FB9}">
      <dgm:prSet custT="1"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00E23-C272-504A-9C15-68898450E668}" type="sibTrans" cxnId="{B5026B5A-0179-B346-9203-FF438C774FB9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EFF8E2-91F5-D349-9728-E09CC9198976}">
      <dgm:prSet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CCLE (~1000)</a:t>
          </a:r>
        </a:p>
      </dgm:t>
    </dgm:pt>
    <dgm:pt modelId="{5F53DFE4-7C6C-024F-BEEB-96764C926A8B}" type="parTrans" cxnId="{01AB135E-0A14-A94C-BE85-E18B6B698E95}">
      <dgm:prSet custT="1"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194210-24C9-514C-862D-C23C89E37EF9}" type="sibTrans" cxnId="{01AB135E-0A14-A94C-BE85-E18B6B698E95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D811FF-F572-F74D-98DA-E25216962FA4}">
      <dgm:prSet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Other</a:t>
          </a:r>
        </a:p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(Japan, Philadelphia, France, etc.)</a:t>
          </a:r>
        </a:p>
      </dgm:t>
    </dgm:pt>
    <dgm:pt modelId="{BEDFAB70-EB6B-A14E-86F3-1E7BC6D6984A}" type="parTrans" cxnId="{70046C32-8052-4046-A96E-D0937B275399}">
      <dgm:prSet custT="1"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A32AB2-98C8-3747-83D5-081546337477}" type="sibTrans" cxnId="{70046C32-8052-4046-A96E-D0937B275399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79D37B-E984-A54F-B581-56B80EEDBFAD}">
      <dgm:prSet custT="1"/>
      <dgm:spPr>
        <a:solidFill>
          <a:schemeClr val="accent5">
            <a:hueOff val="0"/>
            <a:satOff val="0"/>
            <a:lumOff val="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Perturbed 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response</a:t>
          </a:r>
        </a:p>
      </dgm:t>
    </dgm:pt>
    <dgm:pt modelId="{5951669F-ED25-AC4C-A240-F47BEB62A977}" type="parTrans" cxnId="{90E413E2-06BD-E740-8886-F3105F428050}">
      <dgm:prSet custT="1"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F976A3-6AE1-BA49-B33C-8DEBAC0B0467}" type="sibTrans" cxnId="{90E413E2-06BD-E740-8886-F3105F428050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3B46F4-2D44-F940-BE7F-4F50A4A365D4}">
      <dgm:prSet phldrT="[Text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Baseline</a:t>
          </a:r>
        </a:p>
      </dgm:t>
    </dgm:pt>
    <dgm:pt modelId="{58F5D68E-DA28-6E45-9C2D-05BF3E91346A}" type="parTrans" cxnId="{1BC66FB5-EB9A-3147-9DA2-CB30FACFF2F2}">
      <dgm:prSet custT="1"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75F440-F1F6-7D44-A3EE-415BCB0F7DFA}" type="sibTrans" cxnId="{1BC66FB5-EB9A-3147-9DA2-CB30FACFF2F2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A50236-91B6-E04D-BD40-5497EBB7AB17}">
      <dgm:prSet custT="1"/>
      <dgm:spPr>
        <a:solidFill>
          <a:schemeClr val="accent6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Drug</a:t>
          </a:r>
        </a:p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Compounds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A4A795-77AB-4440-8492-AB898C666043}" type="parTrans" cxnId="{49B6D269-8EEA-804F-9024-0B6ABF85651A}">
      <dgm:prSet custT="1"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4A62D5-4108-2847-9F95-E5C90A7A4DF3}" type="sibTrans" cxnId="{49B6D269-8EEA-804F-9024-0B6ABF85651A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BC47CC-3294-2943-98AF-83665BA28F1A}">
      <dgm:prSet custT="1"/>
      <dgm:spPr>
        <a:solidFill>
          <a:schemeClr val="accent6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Other </a:t>
          </a:r>
          <a:r>
            <a:rPr lang="en-US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pertubration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(e.g. Glucose </a:t>
          </a: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, mutations)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839DC6-C109-7A49-8D71-55E3845C0CAF}" type="parTrans" cxnId="{42EB8461-5AC7-6A44-9446-8633B6A43B8C}">
      <dgm:prSet custT="1"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1E0E93-7C04-4F4E-A656-5D53CBEF5B37}" type="sibTrans" cxnId="{42EB8461-5AC7-6A44-9446-8633B6A43B8C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C2B51B-E062-6744-BFB1-840E06F115B0}" type="pres">
      <dgm:prSet presAssocID="{711B38FE-26F7-0C40-A398-08C6655C43F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DE331F-D036-F746-B18F-682FC23AD185}" type="pres">
      <dgm:prSet presAssocID="{711B38FE-26F7-0C40-A398-08C6655C43F6}" presName="hierFlow" presStyleCnt="0"/>
      <dgm:spPr/>
    </dgm:pt>
    <dgm:pt modelId="{0F2D31F2-3837-D74B-AEF8-D8707B859FB4}" type="pres">
      <dgm:prSet presAssocID="{711B38FE-26F7-0C40-A398-08C6655C43F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9EF7A33-140C-234E-8766-3ACC433A90F8}" type="pres">
      <dgm:prSet presAssocID="{88555A47-51EC-A847-859C-9400B8CF0B20}" presName="Name17" presStyleCnt="0"/>
      <dgm:spPr/>
    </dgm:pt>
    <dgm:pt modelId="{8D38B059-3848-E740-B219-EB4E8CA408B5}" type="pres">
      <dgm:prSet presAssocID="{88555A47-51EC-A847-859C-9400B8CF0B20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33EC0D-DEFA-FC40-B490-C6AB91C72C45}" type="pres">
      <dgm:prSet presAssocID="{88555A47-51EC-A847-859C-9400B8CF0B20}" presName="hierChild2" presStyleCnt="0"/>
      <dgm:spPr/>
    </dgm:pt>
    <dgm:pt modelId="{7035297D-1577-CC45-B3BC-18FA7EE94760}" type="pres">
      <dgm:prSet presAssocID="{7857183F-F0F5-9A4E-A5CB-A6F409E7E2C6}" presName="Name25" presStyleLbl="parChTrans1D2" presStyleIdx="0" presStyleCnt="2"/>
      <dgm:spPr/>
      <dgm:t>
        <a:bodyPr/>
        <a:lstStyle/>
        <a:p>
          <a:endParaRPr lang="en-US"/>
        </a:p>
      </dgm:t>
    </dgm:pt>
    <dgm:pt modelId="{88F7FD7E-4FBB-EC4C-9D62-634F9891B723}" type="pres">
      <dgm:prSet presAssocID="{7857183F-F0F5-9A4E-A5CB-A6F409E7E2C6}" presName="connTx" presStyleLbl="parChTrans1D2" presStyleIdx="0" presStyleCnt="2"/>
      <dgm:spPr/>
      <dgm:t>
        <a:bodyPr/>
        <a:lstStyle/>
        <a:p>
          <a:endParaRPr lang="en-US"/>
        </a:p>
      </dgm:t>
    </dgm:pt>
    <dgm:pt modelId="{C61957A1-A7F4-0B49-862D-E0ABF89DEA23}" type="pres">
      <dgm:prSet presAssocID="{92860FD5-04EE-8B49-BE82-4388BE2DFD9B}" presName="Name30" presStyleCnt="0"/>
      <dgm:spPr/>
    </dgm:pt>
    <dgm:pt modelId="{B5D1DAE7-FFC0-7646-96B3-1E2E16EAFFF8}" type="pres">
      <dgm:prSet presAssocID="{92860FD5-04EE-8B49-BE82-4388BE2DFD9B}" presName="level2Shape" presStyleLbl="node2" presStyleIdx="0" presStyleCnt="2"/>
      <dgm:spPr/>
      <dgm:t>
        <a:bodyPr/>
        <a:lstStyle/>
        <a:p>
          <a:endParaRPr lang="en-US"/>
        </a:p>
      </dgm:t>
    </dgm:pt>
    <dgm:pt modelId="{CCEC6E6F-6EE9-F946-8757-D3E7994A2D2E}" type="pres">
      <dgm:prSet presAssocID="{92860FD5-04EE-8B49-BE82-4388BE2DFD9B}" presName="hierChild3" presStyleCnt="0"/>
      <dgm:spPr/>
    </dgm:pt>
    <dgm:pt modelId="{5A6F3142-496B-8746-8859-982229DFEDBB}" type="pres">
      <dgm:prSet presAssocID="{B8B53FE9-7A2C-0140-A167-0209FF614ACC}" presName="Name25" presStyleLbl="parChTrans1D3" presStyleIdx="0" presStyleCnt="5"/>
      <dgm:spPr/>
      <dgm:t>
        <a:bodyPr/>
        <a:lstStyle/>
        <a:p>
          <a:endParaRPr lang="en-US"/>
        </a:p>
      </dgm:t>
    </dgm:pt>
    <dgm:pt modelId="{9B18C6CD-C984-864D-95CC-C409720D3973}" type="pres">
      <dgm:prSet presAssocID="{B8B53FE9-7A2C-0140-A167-0209FF614ACC}" presName="connTx" presStyleLbl="parChTrans1D3" presStyleIdx="0" presStyleCnt="5"/>
      <dgm:spPr/>
      <dgm:t>
        <a:bodyPr/>
        <a:lstStyle/>
        <a:p>
          <a:endParaRPr lang="en-US"/>
        </a:p>
      </dgm:t>
    </dgm:pt>
    <dgm:pt modelId="{2E4C2EE2-5568-2446-BB8B-32E3E6C6B549}" type="pres">
      <dgm:prSet presAssocID="{73D5F9D7-FA91-1E47-A2DE-0A442D75DF2E}" presName="Name30" presStyleCnt="0"/>
      <dgm:spPr/>
    </dgm:pt>
    <dgm:pt modelId="{0DCEBE87-A820-9343-9585-9F20930A140D}" type="pres">
      <dgm:prSet presAssocID="{73D5F9D7-FA91-1E47-A2DE-0A442D75DF2E}" presName="level2Shape" presStyleLbl="node3" presStyleIdx="0" presStyleCnt="5"/>
      <dgm:spPr/>
      <dgm:t>
        <a:bodyPr/>
        <a:lstStyle/>
        <a:p>
          <a:endParaRPr lang="en-US"/>
        </a:p>
      </dgm:t>
    </dgm:pt>
    <dgm:pt modelId="{63BEEC91-6294-B746-9EAA-5DEC6A9A89DE}" type="pres">
      <dgm:prSet presAssocID="{73D5F9D7-FA91-1E47-A2DE-0A442D75DF2E}" presName="hierChild3" presStyleCnt="0"/>
      <dgm:spPr/>
    </dgm:pt>
    <dgm:pt modelId="{54A335D3-9A3E-4147-8D57-C86215DB434B}" type="pres">
      <dgm:prSet presAssocID="{67190A69-8C3B-6944-B002-1F97A7FCEAB6}" presName="Name25" presStyleLbl="parChTrans1D3" presStyleIdx="1" presStyleCnt="5"/>
      <dgm:spPr/>
      <dgm:t>
        <a:bodyPr/>
        <a:lstStyle/>
        <a:p>
          <a:endParaRPr lang="en-US"/>
        </a:p>
      </dgm:t>
    </dgm:pt>
    <dgm:pt modelId="{56189659-E856-344F-88D4-C2C8616189D5}" type="pres">
      <dgm:prSet presAssocID="{67190A69-8C3B-6944-B002-1F97A7FCEAB6}" presName="connTx" presStyleLbl="parChTrans1D3" presStyleIdx="1" presStyleCnt="5"/>
      <dgm:spPr/>
      <dgm:t>
        <a:bodyPr/>
        <a:lstStyle/>
        <a:p>
          <a:endParaRPr lang="en-US"/>
        </a:p>
      </dgm:t>
    </dgm:pt>
    <dgm:pt modelId="{E386B9B6-8D17-354C-A737-DBBC883F5DEB}" type="pres">
      <dgm:prSet presAssocID="{452F3C53-92F4-6A4D-BC27-52CF0436671E}" presName="Name30" presStyleCnt="0"/>
      <dgm:spPr/>
    </dgm:pt>
    <dgm:pt modelId="{20CDADC2-B7AB-6044-AA72-4A6C59B692CA}" type="pres">
      <dgm:prSet presAssocID="{452F3C53-92F4-6A4D-BC27-52CF0436671E}" presName="level2Shape" presStyleLbl="node3" presStyleIdx="1" presStyleCnt="5"/>
      <dgm:spPr/>
      <dgm:t>
        <a:bodyPr/>
        <a:lstStyle/>
        <a:p>
          <a:endParaRPr lang="en-US"/>
        </a:p>
      </dgm:t>
    </dgm:pt>
    <dgm:pt modelId="{DC0F7ED4-EB07-F34E-88BA-89D88920B538}" type="pres">
      <dgm:prSet presAssocID="{452F3C53-92F4-6A4D-BC27-52CF0436671E}" presName="hierChild3" presStyleCnt="0"/>
      <dgm:spPr/>
    </dgm:pt>
    <dgm:pt modelId="{F868384A-32A3-BB4F-B028-303CB343B5CD}" type="pres">
      <dgm:prSet presAssocID="{BEDFAB70-EB6B-A14E-86F3-1E7BC6D6984A}" presName="Name25" presStyleLbl="parChTrans1D3" presStyleIdx="2" presStyleCnt="5"/>
      <dgm:spPr/>
      <dgm:t>
        <a:bodyPr/>
        <a:lstStyle/>
        <a:p>
          <a:endParaRPr lang="en-US"/>
        </a:p>
      </dgm:t>
    </dgm:pt>
    <dgm:pt modelId="{30F9253F-996D-8E40-AF63-2C5F7F99521B}" type="pres">
      <dgm:prSet presAssocID="{BEDFAB70-EB6B-A14E-86F3-1E7BC6D6984A}" presName="connTx" presStyleLbl="parChTrans1D3" presStyleIdx="2" presStyleCnt="5"/>
      <dgm:spPr/>
      <dgm:t>
        <a:bodyPr/>
        <a:lstStyle/>
        <a:p>
          <a:endParaRPr lang="en-US"/>
        </a:p>
      </dgm:t>
    </dgm:pt>
    <dgm:pt modelId="{7CB01FA4-B428-284B-B940-3A5D9ABF4FED}" type="pres">
      <dgm:prSet presAssocID="{78D811FF-F572-F74D-98DA-E25216962FA4}" presName="Name30" presStyleCnt="0"/>
      <dgm:spPr/>
    </dgm:pt>
    <dgm:pt modelId="{D64DB7DE-487C-8A4A-96F3-22EEE2834D0C}" type="pres">
      <dgm:prSet presAssocID="{78D811FF-F572-F74D-98DA-E25216962FA4}" presName="level2Shape" presStyleLbl="node3" presStyleIdx="2" presStyleCnt="5" custScaleY="147544"/>
      <dgm:spPr/>
      <dgm:t>
        <a:bodyPr/>
        <a:lstStyle/>
        <a:p>
          <a:endParaRPr lang="en-US"/>
        </a:p>
      </dgm:t>
    </dgm:pt>
    <dgm:pt modelId="{52AD91C3-9842-7A45-9097-FB214411978B}" type="pres">
      <dgm:prSet presAssocID="{78D811FF-F572-F74D-98DA-E25216962FA4}" presName="hierChild3" presStyleCnt="0"/>
      <dgm:spPr/>
    </dgm:pt>
    <dgm:pt modelId="{F9B87427-532B-AD4F-8241-245332CC5B34}" type="pres">
      <dgm:prSet presAssocID="{4BA35FB5-CD27-1649-AD7F-31CED03F2A94}" presName="Name25" presStyleLbl="parChTrans1D2" presStyleIdx="1" presStyleCnt="2"/>
      <dgm:spPr/>
      <dgm:t>
        <a:bodyPr/>
        <a:lstStyle/>
        <a:p>
          <a:endParaRPr lang="en-US"/>
        </a:p>
      </dgm:t>
    </dgm:pt>
    <dgm:pt modelId="{48E3ED0E-95FA-3C43-B26D-D33D9A738EBA}" type="pres">
      <dgm:prSet presAssocID="{4BA35FB5-CD27-1649-AD7F-31CED03F2A9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F87D15F9-33DB-F443-BCCD-E20E4C73713F}" type="pres">
      <dgm:prSet presAssocID="{21C601E9-AC5D-0A46-BADF-BE7E285E1682}" presName="Name30" presStyleCnt="0"/>
      <dgm:spPr/>
    </dgm:pt>
    <dgm:pt modelId="{DCA3A5F2-B2F9-AD4D-8F1D-B97AEB072C8C}" type="pres">
      <dgm:prSet presAssocID="{21C601E9-AC5D-0A46-BADF-BE7E285E1682}" presName="level2Shape" presStyleLbl="node2" presStyleIdx="1" presStyleCnt="2"/>
      <dgm:spPr/>
      <dgm:t>
        <a:bodyPr/>
        <a:lstStyle/>
        <a:p>
          <a:endParaRPr lang="en-US"/>
        </a:p>
      </dgm:t>
    </dgm:pt>
    <dgm:pt modelId="{76993A7C-5DCA-E94D-A70F-700BB491A9B5}" type="pres">
      <dgm:prSet presAssocID="{21C601E9-AC5D-0A46-BADF-BE7E285E1682}" presName="hierChild3" presStyleCnt="0"/>
      <dgm:spPr/>
    </dgm:pt>
    <dgm:pt modelId="{D1278763-E854-2746-84BB-037EAD0C422D}" type="pres">
      <dgm:prSet presAssocID="{58F5D68E-DA28-6E45-9C2D-05BF3E91346A}" presName="Name25" presStyleLbl="parChTrans1D3" presStyleIdx="3" presStyleCnt="5"/>
      <dgm:spPr/>
      <dgm:t>
        <a:bodyPr/>
        <a:lstStyle/>
        <a:p>
          <a:endParaRPr lang="en-US"/>
        </a:p>
      </dgm:t>
    </dgm:pt>
    <dgm:pt modelId="{C61957EE-692B-7048-AE92-C41DB898A771}" type="pres">
      <dgm:prSet presAssocID="{58F5D68E-DA28-6E45-9C2D-05BF3E91346A}" presName="connTx" presStyleLbl="parChTrans1D3" presStyleIdx="3" presStyleCnt="5"/>
      <dgm:spPr/>
      <dgm:t>
        <a:bodyPr/>
        <a:lstStyle/>
        <a:p>
          <a:endParaRPr lang="en-US"/>
        </a:p>
      </dgm:t>
    </dgm:pt>
    <dgm:pt modelId="{DD59DBC3-24CA-0C4C-AFB3-1D1F33B6BF84}" type="pres">
      <dgm:prSet presAssocID="{963B46F4-2D44-F940-BE7F-4F50A4A365D4}" presName="Name30" presStyleCnt="0"/>
      <dgm:spPr/>
    </dgm:pt>
    <dgm:pt modelId="{047C0D7F-AA9B-2944-8FDE-BAE25A090125}" type="pres">
      <dgm:prSet presAssocID="{963B46F4-2D44-F940-BE7F-4F50A4A365D4}" presName="level2Shape" presStyleLbl="node3" presStyleIdx="3" presStyleCnt="5"/>
      <dgm:spPr/>
      <dgm:t>
        <a:bodyPr/>
        <a:lstStyle/>
        <a:p>
          <a:endParaRPr lang="en-US"/>
        </a:p>
      </dgm:t>
    </dgm:pt>
    <dgm:pt modelId="{0BCD4D95-7ABE-A146-9694-839E15A047A5}" type="pres">
      <dgm:prSet presAssocID="{963B46F4-2D44-F940-BE7F-4F50A4A365D4}" presName="hierChild3" presStyleCnt="0"/>
      <dgm:spPr/>
    </dgm:pt>
    <dgm:pt modelId="{5320DA42-F33F-1A49-8D8B-A9B46ED88015}" type="pres">
      <dgm:prSet presAssocID="{362D007B-5807-C74A-8263-D81202F07476}" presName="Name25" presStyleLbl="parChTrans1D4" presStyleIdx="0" presStyleCnt="4"/>
      <dgm:spPr/>
      <dgm:t>
        <a:bodyPr/>
        <a:lstStyle/>
        <a:p>
          <a:endParaRPr lang="en-US"/>
        </a:p>
      </dgm:t>
    </dgm:pt>
    <dgm:pt modelId="{7BF65B9D-A5DB-A34A-82ED-8B160CE32E04}" type="pres">
      <dgm:prSet presAssocID="{362D007B-5807-C74A-8263-D81202F07476}" presName="connTx" presStyleLbl="parChTrans1D4" presStyleIdx="0" presStyleCnt="4"/>
      <dgm:spPr/>
      <dgm:t>
        <a:bodyPr/>
        <a:lstStyle/>
        <a:p>
          <a:endParaRPr lang="en-US"/>
        </a:p>
      </dgm:t>
    </dgm:pt>
    <dgm:pt modelId="{DCB57267-0185-B446-B38D-7BAD811B8E13}" type="pres">
      <dgm:prSet presAssocID="{928A64C0-0E41-4244-BF9F-569E0E947A8B}" presName="Name30" presStyleCnt="0"/>
      <dgm:spPr/>
    </dgm:pt>
    <dgm:pt modelId="{A7DE0FA6-A2B2-F745-9D97-DD32BE685180}" type="pres">
      <dgm:prSet presAssocID="{928A64C0-0E41-4244-BF9F-569E0E947A8B}" presName="level2Shape" presStyleLbl="node4" presStyleIdx="0" presStyleCnt="4" custScaleX="107255"/>
      <dgm:spPr/>
      <dgm:t>
        <a:bodyPr/>
        <a:lstStyle/>
        <a:p>
          <a:endParaRPr lang="en-US"/>
        </a:p>
      </dgm:t>
    </dgm:pt>
    <dgm:pt modelId="{EC12FC69-745B-374F-A6E0-4463566BAD5C}" type="pres">
      <dgm:prSet presAssocID="{928A64C0-0E41-4244-BF9F-569E0E947A8B}" presName="hierChild3" presStyleCnt="0"/>
      <dgm:spPr/>
    </dgm:pt>
    <dgm:pt modelId="{B0213879-1E99-7948-8BB0-F0AA6EF3B2F0}" type="pres">
      <dgm:prSet presAssocID="{5F53DFE4-7C6C-024F-BEEB-96764C926A8B}" presName="Name25" presStyleLbl="parChTrans1D4" presStyleIdx="1" presStyleCnt="4"/>
      <dgm:spPr/>
      <dgm:t>
        <a:bodyPr/>
        <a:lstStyle/>
        <a:p>
          <a:endParaRPr lang="en-US"/>
        </a:p>
      </dgm:t>
    </dgm:pt>
    <dgm:pt modelId="{BB5F2F63-CACD-234C-BD62-9BFC06B80DFA}" type="pres">
      <dgm:prSet presAssocID="{5F53DFE4-7C6C-024F-BEEB-96764C926A8B}" presName="connTx" presStyleLbl="parChTrans1D4" presStyleIdx="1" presStyleCnt="4"/>
      <dgm:spPr/>
      <dgm:t>
        <a:bodyPr/>
        <a:lstStyle/>
        <a:p>
          <a:endParaRPr lang="en-US"/>
        </a:p>
      </dgm:t>
    </dgm:pt>
    <dgm:pt modelId="{3CDFECFB-06AF-AD4E-9F34-ED5A48A8DC15}" type="pres">
      <dgm:prSet presAssocID="{02EFF8E2-91F5-D349-9728-E09CC9198976}" presName="Name30" presStyleCnt="0"/>
      <dgm:spPr/>
    </dgm:pt>
    <dgm:pt modelId="{9E16E3A9-273C-6A46-A05F-BF43E9BA728B}" type="pres">
      <dgm:prSet presAssocID="{02EFF8E2-91F5-D349-9728-E09CC9198976}" presName="level2Shape" presStyleLbl="node4" presStyleIdx="1" presStyleCnt="4" custScaleX="107255"/>
      <dgm:spPr/>
      <dgm:t>
        <a:bodyPr/>
        <a:lstStyle/>
        <a:p>
          <a:endParaRPr lang="en-US"/>
        </a:p>
      </dgm:t>
    </dgm:pt>
    <dgm:pt modelId="{B0434140-D6E4-E44F-A927-A416F1C50AF4}" type="pres">
      <dgm:prSet presAssocID="{02EFF8E2-91F5-D349-9728-E09CC9198976}" presName="hierChild3" presStyleCnt="0"/>
      <dgm:spPr/>
    </dgm:pt>
    <dgm:pt modelId="{0B1BB5C3-44C8-0C41-BA2D-5CD460E482EC}" type="pres">
      <dgm:prSet presAssocID="{5951669F-ED25-AC4C-A240-F47BEB62A977}" presName="Name25" presStyleLbl="parChTrans1D3" presStyleIdx="4" presStyleCnt="5"/>
      <dgm:spPr/>
      <dgm:t>
        <a:bodyPr/>
        <a:lstStyle/>
        <a:p>
          <a:endParaRPr lang="en-US"/>
        </a:p>
      </dgm:t>
    </dgm:pt>
    <dgm:pt modelId="{38E91846-A335-9C4C-A2C5-5479E72E73C8}" type="pres">
      <dgm:prSet presAssocID="{5951669F-ED25-AC4C-A240-F47BEB62A977}" presName="connTx" presStyleLbl="parChTrans1D3" presStyleIdx="4" presStyleCnt="5"/>
      <dgm:spPr/>
      <dgm:t>
        <a:bodyPr/>
        <a:lstStyle/>
        <a:p>
          <a:endParaRPr lang="en-US"/>
        </a:p>
      </dgm:t>
    </dgm:pt>
    <dgm:pt modelId="{A009EFD5-BD47-1144-8B82-FF912F67076A}" type="pres">
      <dgm:prSet presAssocID="{8579D37B-E984-A54F-B581-56B80EEDBFAD}" presName="Name30" presStyleCnt="0"/>
      <dgm:spPr/>
    </dgm:pt>
    <dgm:pt modelId="{C869580B-49EE-6847-BC3B-C76657656F71}" type="pres">
      <dgm:prSet presAssocID="{8579D37B-E984-A54F-B581-56B80EEDBFAD}" presName="level2Shape" presStyleLbl="node3" presStyleIdx="4" presStyleCnt="5"/>
      <dgm:spPr/>
      <dgm:t>
        <a:bodyPr/>
        <a:lstStyle/>
        <a:p>
          <a:endParaRPr lang="en-US"/>
        </a:p>
      </dgm:t>
    </dgm:pt>
    <dgm:pt modelId="{5A541CD1-FEDE-C34E-8347-465F514EB354}" type="pres">
      <dgm:prSet presAssocID="{8579D37B-E984-A54F-B581-56B80EEDBFAD}" presName="hierChild3" presStyleCnt="0"/>
      <dgm:spPr/>
    </dgm:pt>
    <dgm:pt modelId="{2A8C05F1-4A3B-7048-A71E-7F77FB2236F3}" type="pres">
      <dgm:prSet presAssocID="{25A4A795-77AB-4440-8492-AB898C666043}" presName="Name25" presStyleLbl="parChTrans1D4" presStyleIdx="2" presStyleCnt="4"/>
      <dgm:spPr/>
      <dgm:t>
        <a:bodyPr/>
        <a:lstStyle/>
        <a:p>
          <a:endParaRPr lang="en-US"/>
        </a:p>
      </dgm:t>
    </dgm:pt>
    <dgm:pt modelId="{43D0B99C-7E7D-F44E-BE75-DE295B02CAE9}" type="pres">
      <dgm:prSet presAssocID="{25A4A795-77AB-4440-8492-AB898C666043}" presName="connTx" presStyleLbl="parChTrans1D4" presStyleIdx="2" presStyleCnt="4"/>
      <dgm:spPr/>
      <dgm:t>
        <a:bodyPr/>
        <a:lstStyle/>
        <a:p>
          <a:endParaRPr lang="en-US"/>
        </a:p>
      </dgm:t>
    </dgm:pt>
    <dgm:pt modelId="{28A4B13C-FBA3-5440-956C-82C821E2E67C}" type="pres">
      <dgm:prSet presAssocID="{5AA50236-91B6-E04D-BD40-5497EBB7AB17}" presName="Name30" presStyleCnt="0"/>
      <dgm:spPr/>
    </dgm:pt>
    <dgm:pt modelId="{05EDB008-E1B2-2949-A8EE-F3642FEA67EB}" type="pres">
      <dgm:prSet presAssocID="{5AA50236-91B6-E04D-BD40-5497EBB7AB17}" presName="level2Shape" presStyleLbl="node4" presStyleIdx="2" presStyleCnt="4" custScaleX="107255"/>
      <dgm:spPr/>
      <dgm:t>
        <a:bodyPr/>
        <a:lstStyle/>
        <a:p>
          <a:endParaRPr lang="en-US"/>
        </a:p>
      </dgm:t>
    </dgm:pt>
    <dgm:pt modelId="{0D3194FD-662C-3F42-A4C8-2FC96CF3FAA6}" type="pres">
      <dgm:prSet presAssocID="{5AA50236-91B6-E04D-BD40-5497EBB7AB17}" presName="hierChild3" presStyleCnt="0"/>
      <dgm:spPr/>
    </dgm:pt>
    <dgm:pt modelId="{8DDA33E9-44D8-B440-BA45-8E003CCA859C}" type="pres">
      <dgm:prSet presAssocID="{C3839DC6-C109-7A49-8D71-55E3845C0CAF}" presName="Name25" presStyleLbl="parChTrans1D4" presStyleIdx="3" presStyleCnt="4"/>
      <dgm:spPr/>
      <dgm:t>
        <a:bodyPr/>
        <a:lstStyle/>
        <a:p>
          <a:endParaRPr lang="en-US"/>
        </a:p>
      </dgm:t>
    </dgm:pt>
    <dgm:pt modelId="{6DEA2523-2C3A-0B48-891B-9B65980BC3D1}" type="pres">
      <dgm:prSet presAssocID="{C3839DC6-C109-7A49-8D71-55E3845C0CAF}" presName="connTx" presStyleLbl="parChTrans1D4" presStyleIdx="3" presStyleCnt="4"/>
      <dgm:spPr/>
      <dgm:t>
        <a:bodyPr/>
        <a:lstStyle/>
        <a:p>
          <a:endParaRPr lang="en-US"/>
        </a:p>
      </dgm:t>
    </dgm:pt>
    <dgm:pt modelId="{A6A01D72-2A90-F54C-B221-BE1EEB0E3798}" type="pres">
      <dgm:prSet presAssocID="{00BC47CC-3294-2943-98AF-83665BA28F1A}" presName="Name30" presStyleCnt="0"/>
      <dgm:spPr/>
    </dgm:pt>
    <dgm:pt modelId="{E615B4BB-11C8-5C4F-938A-E035875A37E9}" type="pres">
      <dgm:prSet presAssocID="{00BC47CC-3294-2943-98AF-83665BA28F1A}" presName="level2Shape" presStyleLbl="node4" presStyleIdx="3" presStyleCnt="4" custScaleX="105026"/>
      <dgm:spPr/>
      <dgm:t>
        <a:bodyPr/>
        <a:lstStyle/>
        <a:p>
          <a:endParaRPr lang="en-US"/>
        </a:p>
      </dgm:t>
    </dgm:pt>
    <dgm:pt modelId="{98814EA7-278F-7049-A81E-8DF49DA26C64}" type="pres">
      <dgm:prSet presAssocID="{00BC47CC-3294-2943-98AF-83665BA28F1A}" presName="hierChild3" presStyleCnt="0"/>
      <dgm:spPr/>
    </dgm:pt>
    <dgm:pt modelId="{160F69B1-9964-0447-A7BA-6DB69A7D581A}" type="pres">
      <dgm:prSet presAssocID="{711B38FE-26F7-0C40-A398-08C6655C43F6}" presName="bgShapesFlow" presStyleCnt="0"/>
      <dgm:spPr/>
    </dgm:pt>
  </dgm:ptLst>
  <dgm:cxnLst>
    <dgm:cxn modelId="{7AC442CB-FF56-427D-9DE0-AC804C12E7B1}" type="presOf" srcId="{711B38FE-26F7-0C40-A398-08C6655C43F6}" destId="{F3C2B51B-E062-6744-BFB1-840E06F115B0}" srcOrd="0" destOrd="0" presId="urn:microsoft.com/office/officeart/2005/8/layout/hierarchy5"/>
    <dgm:cxn modelId="{5E052A44-7E33-4B1F-82EB-CDFCB9AE3F28}" type="presOf" srcId="{92860FD5-04EE-8B49-BE82-4388BE2DFD9B}" destId="{B5D1DAE7-FFC0-7646-96B3-1E2E16EAFFF8}" srcOrd="0" destOrd="0" presId="urn:microsoft.com/office/officeart/2005/8/layout/hierarchy5"/>
    <dgm:cxn modelId="{3B7477E0-7689-499E-887D-AAF3B7669105}" type="presOf" srcId="{7857183F-F0F5-9A4E-A5CB-A6F409E7E2C6}" destId="{7035297D-1577-CC45-B3BC-18FA7EE94760}" srcOrd="0" destOrd="0" presId="urn:microsoft.com/office/officeart/2005/8/layout/hierarchy5"/>
    <dgm:cxn modelId="{2975D211-8D62-4C4D-8DD2-DB8AB0FC63DF}" type="presOf" srcId="{73D5F9D7-FA91-1E47-A2DE-0A442D75DF2E}" destId="{0DCEBE87-A820-9343-9585-9F20930A140D}" srcOrd="0" destOrd="0" presId="urn:microsoft.com/office/officeart/2005/8/layout/hierarchy5"/>
    <dgm:cxn modelId="{D382AE94-B805-3646-8DF6-0BA9204701CD}" srcId="{92860FD5-04EE-8B49-BE82-4388BE2DFD9B}" destId="{73D5F9D7-FA91-1E47-A2DE-0A442D75DF2E}" srcOrd="0" destOrd="0" parTransId="{B8B53FE9-7A2C-0140-A167-0209FF614ACC}" sibTransId="{EFBBC610-AA71-AC4A-8550-9C27CD9F6E5A}"/>
    <dgm:cxn modelId="{20D69165-4081-494A-B630-93F34DEC3280}" type="presOf" srcId="{8579D37B-E984-A54F-B581-56B80EEDBFAD}" destId="{C869580B-49EE-6847-BC3B-C76657656F71}" srcOrd="0" destOrd="0" presId="urn:microsoft.com/office/officeart/2005/8/layout/hierarchy5"/>
    <dgm:cxn modelId="{C2D98D46-E155-47B4-8233-905A5D980D3D}" type="presOf" srcId="{C3839DC6-C109-7A49-8D71-55E3845C0CAF}" destId="{6DEA2523-2C3A-0B48-891B-9B65980BC3D1}" srcOrd="1" destOrd="0" presId="urn:microsoft.com/office/officeart/2005/8/layout/hierarchy5"/>
    <dgm:cxn modelId="{C6E1F951-B0AC-4040-9699-DD3F7B25A934}" type="presOf" srcId="{02EFF8E2-91F5-D349-9728-E09CC9198976}" destId="{9E16E3A9-273C-6A46-A05F-BF43E9BA728B}" srcOrd="0" destOrd="0" presId="urn:microsoft.com/office/officeart/2005/8/layout/hierarchy5"/>
    <dgm:cxn modelId="{FDCC1282-756F-4080-A9BC-7AA68BB59DBA}" type="presOf" srcId="{78D811FF-F572-F74D-98DA-E25216962FA4}" destId="{D64DB7DE-487C-8A4A-96F3-22EEE2834D0C}" srcOrd="0" destOrd="0" presId="urn:microsoft.com/office/officeart/2005/8/layout/hierarchy5"/>
    <dgm:cxn modelId="{D15FE28B-81DA-4CE9-9FFC-70A4494CB90A}" type="presOf" srcId="{58F5D68E-DA28-6E45-9C2D-05BF3E91346A}" destId="{C61957EE-692B-7048-AE92-C41DB898A771}" srcOrd="1" destOrd="0" presId="urn:microsoft.com/office/officeart/2005/8/layout/hierarchy5"/>
    <dgm:cxn modelId="{92BD4A32-70D0-4A02-B88F-7A2996C99B1B}" type="presOf" srcId="{5951669F-ED25-AC4C-A240-F47BEB62A977}" destId="{38E91846-A335-9C4C-A2C5-5479E72E73C8}" srcOrd="1" destOrd="0" presId="urn:microsoft.com/office/officeart/2005/8/layout/hierarchy5"/>
    <dgm:cxn modelId="{49B6D269-8EEA-804F-9024-0B6ABF85651A}" srcId="{8579D37B-E984-A54F-B581-56B80EEDBFAD}" destId="{5AA50236-91B6-E04D-BD40-5497EBB7AB17}" srcOrd="0" destOrd="0" parTransId="{25A4A795-77AB-4440-8492-AB898C666043}" sibTransId="{4F4A62D5-4108-2847-9F95-E5C90A7A4DF3}"/>
    <dgm:cxn modelId="{4B3FC8CB-C34F-469F-A6A7-09772AFAC741}" type="presOf" srcId="{963B46F4-2D44-F940-BE7F-4F50A4A365D4}" destId="{047C0D7F-AA9B-2944-8FDE-BAE25A090125}" srcOrd="0" destOrd="0" presId="urn:microsoft.com/office/officeart/2005/8/layout/hierarchy5"/>
    <dgm:cxn modelId="{703C25D9-E56D-47AB-BEE4-D16BBF4D2C8D}" type="presOf" srcId="{452F3C53-92F4-6A4D-BC27-52CF0436671E}" destId="{20CDADC2-B7AB-6044-AA72-4A6C59B692CA}" srcOrd="0" destOrd="0" presId="urn:microsoft.com/office/officeart/2005/8/layout/hierarchy5"/>
    <dgm:cxn modelId="{5E1A6B23-7F28-5347-8332-57F78351A326}" srcId="{711B38FE-26F7-0C40-A398-08C6655C43F6}" destId="{88555A47-51EC-A847-859C-9400B8CF0B20}" srcOrd="0" destOrd="0" parTransId="{852B735C-B51D-0249-8134-5A07057CCDBE}" sibTransId="{DDF6518D-2082-534A-A8CF-5BD7708C2498}"/>
    <dgm:cxn modelId="{70046C32-8052-4046-A96E-D0937B275399}" srcId="{92860FD5-04EE-8B49-BE82-4388BE2DFD9B}" destId="{78D811FF-F572-F74D-98DA-E25216962FA4}" srcOrd="2" destOrd="0" parTransId="{BEDFAB70-EB6B-A14E-86F3-1E7BC6D6984A}" sibTransId="{10A32AB2-98C8-3747-83D5-081546337477}"/>
    <dgm:cxn modelId="{CB08F7FF-5EF9-4E08-A6E2-A62FB28E94AF}" type="presOf" srcId="{58F5D68E-DA28-6E45-9C2D-05BF3E91346A}" destId="{D1278763-E854-2746-84BB-037EAD0C422D}" srcOrd="0" destOrd="0" presId="urn:microsoft.com/office/officeart/2005/8/layout/hierarchy5"/>
    <dgm:cxn modelId="{BBD0B670-8876-46C2-A811-230EEA795220}" type="presOf" srcId="{5F53DFE4-7C6C-024F-BEEB-96764C926A8B}" destId="{BB5F2F63-CACD-234C-BD62-9BFC06B80DFA}" srcOrd="1" destOrd="0" presId="urn:microsoft.com/office/officeart/2005/8/layout/hierarchy5"/>
    <dgm:cxn modelId="{95E92B36-0C69-4DBD-B7B6-323AB42E8D7D}" type="presOf" srcId="{362D007B-5807-C74A-8263-D81202F07476}" destId="{7BF65B9D-A5DB-A34A-82ED-8B160CE32E04}" srcOrd="1" destOrd="0" presId="urn:microsoft.com/office/officeart/2005/8/layout/hierarchy5"/>
    <dgm:cxn modelId="{703D6964-7BAD-FD43-B6CE-0596788CC943}" srcId="{88555A47-51EC-A847-859C-9400B8CF0B20}" destId="{21C601E9-AC5D-0A46-BADF-BE7E285E1682}" srcOrd="1" destOrd="0" parTransId="{4BA35FB5-CD27-1649-AD7F-31CED03F2A94}" sibTransId="{42C22F21-E7DA-0143-87B3-1E9766199BD7}"/>
    <dgm:cxn modelId="{7BEECCFA-79FE-4F88-854A-6934B09AFAF4}" type="presOf" srcId="{67190A69-8C3B-6944-B002-1F97A7FCEAB6}" destId="{54A335D3-9A3E-4147-8D57-C86215DB434B}" srcOrd="0" destOrd="0" presId="urn:microsoft.com/office/officeart/2005/8/layout/hierarchy5"/>
    <dgm:cxn modelId="{88C8E9C5-9EC4-4380-9CD4-0334A21E6843}" type="presOf" srcId="{5AA50236-91B6-E04D-BD40-5497EBB7AB17}" destId="{05EDB008-E1B2-2949-A8EE-F3642FEA67EB}" srcOrd="0" destOrd="0" presId="urn:microsoft.com/office/officeart/2005/8/layout/hierarchy5"/>
    <dgm:cxn modelId="{49AFCC78-5782-4A24-9DD9-E3D94442A426}" type="presOf" srcId="{362D007B-5807-C74A-8263-D81202F07476}" destId="{5320DA42-F33F-1A49-8D8B-A9B46ED88015}" srcOrd="0" destOrd="0" presId="urn:microsoft.com/office/officeart/2005/8/layout/hierarchy5"/>
    <dgm:cxn modelId="{C0B6DF55-0205-4F54-8A39-75DDC9B1EE4A}" type="presOf" srcId="{4BA35FB5-CD27-1649-AD7F-31CED03F2A94}" destId="{48E3ED0E-95FA-3C43-B26D-D33D9A738EBA}" srcOrd="1" destOrd="0" presId="urn:microsoft.com/office/officeart/2005/8/layout/hierarchy5"/>
    <dgm:cxn modelId="{2171ADF0-E650-4912-B2C4-89365995EA36}" type="presOf" srcId="{BEDFAB70-EB6B-A14E-86F3-1E7BC6D6984A}" destId="{F868384A-32A3-BB4F-B028-303CB343B5CD}" srcOrd="0" destOrd="0" presId="urn:microsoft.com/office/officeart/2005/8/layout/hierarchy5"/>
    <dgm:cxn modelId="{B5026B5A-0179-B346-9203-FF438C774FB9}" srcId="{963B46F4-2D44-F940-BE7F-4F50A4A365D4}" destId="{928A64C0-0E41-4244-BF9F-569E0E947A8B}" srcOrd="0" destOrd="0" parTransId="{362D007B-5807-C74A-8263-D81202F07476}" sibTransId="{CE900E23-C272-504A-9C15-68898450E668}"/>
    <dgm:cxn modelId="{DF06C020-EB88-42CF-ACA3-E5E4248F0048}" type="presOf" srcId="{7857183F-F0F5-9A4E-A5CB-A6F409E7E2C6}" destId="{88F7FD7E-4FBB-EC4C-9D62-634F9891B723}" srcOrd="1" destOrd="0" presId="urn:microsoft.com/office/officeart/2005/8/layout/hierarchy5"/>
    <dgm:cxn modelId="{D54FCB52-3850-47DF-A358-8D69DC2B9401}" type="presOf" srcId="{4BA35FB5-CD27-1649-AD7F-31CED03F2A94}" destId="{F9B87427-532B-AD4F-8241-245332CC5B34}" srcOrd="0" destOrd="0" presId="urn:microsoft.com/office/officeart/2005/8/layout/hierarchy5"/>
    <dgm:cxn modelId="{8065B4CB-2004-4EB0-8D4C-03D9D3964205}" type="presOf" srcId="{5F53DFE4-7C6C-024F-BEEB-96764C926A8B}" destId="{B0213879-1E99-7948-8BB0-F0AA6EF3B2F0}" srcOrd="0" destOrd="0" presId="urn:microsoft.com/office/officeart/2005/8/layout/hierarchy5"/>
    <dgm:cxn modelId="{0180E678-FDA7-4851-A488-C5EE29FA256C}" type="presOf" srcId="{B8B53FE9-7A2C-0140-A167-0209FF614ACC}" destId="{5A6F3142-496B-8746-8859-982229DFEDBB}" srcOrd="0" destOrd="0" presId="urn:microsoft.com/office/officeart/2005/8/layout/hierarchy5"/>
    <dgm:cxn modelId="{D1A67143-4AEF-4784-AF85-C1CB0170E1C3}" type="presOf" srcId="{5951669F-ED25-AC4C-A240-F47BEB62A977}" destId="{0B1BB5C3-44C8-0C41-BA2D-5CD460E482EC}" srcOrd="0" destOrd="0" presId="urn:microsoft.com/office/officeart/2005/8/layout/hierarchy5"/>
    <dgm:cxn modelId="{E4208073-54DA-41A7-8DA5-12C15B4133B4}" type="presOf" srcId="{928A64C0-0E41-4244-BF9F-569E0E947A8B}" destId="{A7DE0FA6-A2B2-F745-9D97-DD32BE685180}" srcOrd="0" destOrd="0" presId="urn:microsoft.com/office/officeart/2005/8/layout/hierarchy5"/>
    <dgm:cxn modelId="{A08D7E19-C276-4344-8C53-B33AB49E0A5A}" type="presOf" srcId="{C3839DC6-C109-7A49-8D71-55E3845C0CAF}" destId="{8DDA33E9-44D8-B440-BA45-8E003CCA859C}" srcOrd="0" destOrd="0" presId="urn:microsoft.com/office/officeart/2005/8/layout/hierarchy5"/>
    <dgm:cxn modelId="{315E6424-197E-41FC-9347-5ABD3C3C8131}" type="presOf" srcId="{21C601E9-AC5D-0A46-BADF-BE7E285E1682}" destId="{DCA3A5F2-B2F9-AD4D-8F1D-B97AEB072C8C}" srcOrd="0" destOrd="0" presId="urn:microsoft.com/office/officeart/2005/8/layout/hierarchy5"/>
    <dgm:cxn modelId="{01AB135E-0A14-A94C-BE85-E18B6B698E95}" srcId="{963B46F4-2D44-F940-BE7F-4F50A4A365D4}" destId="{02EFF8E2-91F5-D349-9728-E09CC9198976}" srcOrd="1" destOrd="0" parTransId="{5F53DFE4-7C6C-024F-BEEB-96764C926A8B}" sibTransId="{E9194210-24C9-514C-862D-C23C89E37EF9}"/>
    <dgm:cxn modelId="{1BC66FB5-EB9A-3147-9DA2-CB30FACFF2F2}" srcId="{21C601E9-AC5D-0A46-BADF-BE7E285E1682}" destId="{963B46F4-2D44-F940-BE7F-4F50A4A365D4}" srcOrd="0" destOrd="0" parTransId="{58F5D68E-DA28-6E45-9C2D-05BF3E91346A}" sibTransId="{B275F440-F1F6-7D44-A3EE-415BCB0F7DFA}"/>
    <dgm:cxn modelId="{CD8DA48D-BB83-4D8F-A3CA-212ADFCD9B08}" type="presOf" srcId="{25A4A795-77AB-4440-8492-AB898C666043}" destId="{2A8C05F1-4A3B-7048-A71E-7F77FB2236F3}" srcOrd="0" destOrd="0" presId="urn:microsoft.com/office/officeart/2005/8/layout/hierarchy5"/>
    <dgm:cxn modelId="{878A65E9-075C-4D4F-8C88-B620688C4311}" srcId="{88555A47-51EC-A847-859C-9400B8CF0B20}" destId="{92860FD5-04EE-8B49-BE82-4388BE2DFD9B}" srcOrd="0" destOrd="0" parTransId="{7857183F-F0F5-9A4E-A5CB-A6F409E7E2C6}" sibTransId="{72F3469B-1B00-E34F-B0A8-8FAC937D040D}"/>
    <dgm:cxn modelId="{65F7A7AF-8ED7-41B0-B589-68EE0D3BC91C}" type="presOf" srcId="{B8B53FE9-7A2C-0140-A167-0209FF614ACC}" destId="{9B18C6CD-C984-864D-95CC-C409720D3973}" srcOrd="1" destOrd="0" presId="urn:microsoft.com/office/officeart/2005/8/layout/hierarchy5"/>
    <dgm:cxn modelId="{90E413E2-06BD-E740-8886-F3105F428050}" srcId="{21C601E9-AC5D-0A46-BADF-BE7E285E1682}" destId="{8579D37B-E984-A54F-B581-56B80EEDBFAD}" srcOrd="1" destOrd="0" parTransId="{5951669F-ED25-AC4C-A240-F47BEB62A977}" sibTransId="{48F976A3-6AE1-BA49-B33C-8DEBAC0B0467}"/>
    <dgm:cxn modelId="{1246D492-378D-462C-A166-03CE6AB92090}" type="presOf" srcId="{25A4A795-77AB-4440-8492-AB898C666043}" destId="{43D0B99C-7E7D-F44E-BE75-DE295B02CAE9}" srcOrd="1" destOrd="0" presId="urn:microsoft.com/office/officeart/2005/8/layout/hierarchy5"/>
    <dgm:cxn modelId="{746157E9-E788-4F40-87DB-B2B250A823F3}" srcId="{92860FD5-04EE-8B49-BE82-4388BE2DFD9B}" destId="{452F3C53-92F4-6A4D-BC27-52CF0436671E}" srcOrd="1" destOrd="0" parTransId="{67190A69-8C3B-6944-B002-1F97A7FCEAB6}" sibTransId="{F5036CCE-0F68-6E4D-A8CC-5AF52436274C}"/>
    <dgm:cxn modelId="{8710076B-0930-471F-9663-10E7ABAD42F6}" type="presOf" srcId="{BEDFAB70-EB6B-A14E-86F3-1E7BC6D6984A}" destId="{30F9253F-996D-8E40-AF63-2C5F7F99521B}" srcOrd="1" destOrd="0" presId="urn:microsoft.com/office/officeart/2005/8/layout/hierarchy5"/>
    <dgm:cxn modelId="{42EB8461-5AC7-6A44-9446-8633B6A43B8C}" srcId="{8579D37B-E984-A54F-B581-56B80EEDBFAD}" destId="{00BC47CC-3294-2943-98AF-83665BA28F1A}" srcOrd="1" destOrd="0" parTransId="{C3839DC6-C109-7A49-8D71-55E3845C0CAF}" sibTransId="{EE1E0E93-7C04-4F4E-A656-5D53CBEF5B37}"/>
    <dgm:cxn modelId="{5D79243A-B569-41F1-A309-813166B4C8C5}" type="presOf" srcId="{00BC47CC-3294-2943-98AF-83665BA28F1A}" destId="{E615B4BB-11C8-5C4F-938A-E035875A37E9}" srcOrd="0" destOrd="0" presId="urn:microsoft.com/office/officeart/2005/8/layout/hierarchy5"/>
    <dgm:cxn modelId="{340357E9-AF24-43FA-9869-CD95BED1A80E}" type="presOf" srcId="{88555A47-51EC-A847-859C-9400B8CF0B20}" destId="{8D38B059-3848-E740-B219-EB4E8CA408B5}" srcOrd="0" destOrd="0" presId="urn:microsoft.com/office/officeart/2005/8/layout/hierarchy5"/>
    <dgm:cxn modelId="{00EF7418-4F07-4961-A884-757E9EA1EFE0}" type="presOf" srcId="{67190A69-8C3B-6944-B002-1F97A7FCEAB6}" destId="{56189659-E856-344F-88D4-C2C8616189D5}" srcOrd="1" destOrd="0" presId="urn:microsoft.com/office/officeart/2005/8/layout/hierarchy5"/>
    <dgm:cxn modelId="{3CD411A3-1923-45B7-8EA8-7D04CFB2B160}" type="presParOf" srcId="{F3C2B51B-E062-6744-BFB1-840E06F115B0}" destId="{FCDE331F-D036-F746-B18F-682FC23AD185}" srcOrd="0" destOrd="0" presId="urn:microsoft.com/office/officeart/2005/8/layout/hierarchy5"/>
    <dgm:cxn modelId="{78300FF1-B7AE-4F9A-BF66-B6A04BC42DE5}" type="presParOf" srcId="{FCDE331F-D036-F746-B18F-682FC23AD185}" destId="{0F2D31F2-3837-D74B-AEF8-D8707B859FB4}" srcOrd="0" destOrd="0" presId="urn:microsoft.com/office/officeart/2005/8/layout/hierarchy5"/>
    <dgm:cxn modelId="{1955D5FC-FBE0-42BE-991C-7D83EAEEAE01}" type="presParOf" srcId="{0F2D31F2-3837-D74B-AEF8-D8707B859FB4}" destId="{69EF7A33-140C-234E-8766-3ACC433A90F8}" srcOrd="0" destOrd="0" presId="urn:microsoft.com/office/officeart/2005/8/layout/hierarchy5"/>
    <dgm:cxn modelId="{430BB564-17C8-43F9-884D-D054D4A3D7C1}" type="presParOf" srcId="{69EF7A33-140C-234E-8766-3ACC433A90F8}" destId="{8D38B059-3848-E740-B219-EB4E8CA408B5}" srcOrd="0" destOrd="0" presId="urn:microsoft.com/office/officeart/2005/8/layout/hierarchy5"/>
    <dgm:cxn modelId="{A7E55C94-7D1B-4393-BE9E-52168871C869}" type="presParOf" srcId="{69EF7A33-140C-234E-8766-3ACC433A90F8}" destId="{F433EC0D-DEFA-FC40-B490-C6AB91C72C45}" srcOrd="1" destOrd="0" presId="urn:microsoft.com/office/officeart/2005/8/layout/hierarchy5"/>
    <dgm:cxn modelId="{5914514A-E2A7-4F9D-8263-FDBFBC42F8C9}" type="presParOf" srcId="{F433EC0D-DEFA-FC40-B490-C6AB91C72C45}" destId="{7035297D-1577-CC45-B3BC-18FA7EE94760}" srcOrd="0" destOrd="0" presId="urn:microsoft.com/office/officeart/2005/8/layout/hierarchy5"/>
    <dgm:cxn modelId="{26756E26-60AA-4B63-A4AE-BF14577D6F96}" type="presParOf" srcId="{7035297D-1577-CC45-B3BC-18FA7EE94760}" destId="{88F7FD7E-4FBB-EC4C-9D62-634F9891B723}" srcOrd="0" destOrd="0" presId="urn:microsoft.com/office/officeart/2005/8/layout/hierarchy5"/>
    <dgm:cxn modelId="{507E95B4-3BED-4B9A-AD92-C15BA42135B9}" type="presParOf" srcId="{F433EC0D-DEFA-FC40-B490-C6AB91C72C45}" destId="{C61957A1-A7F4-0B49-862D-E0ABF89DEA23}" srcOrd="1" destOrd="0" presId="urn:microsoft.com/office/officeart/2005/8/layout/hierarchy5"/>
    <dgm:cxn modelId="{1E7416E4-D0EC-4699-9C5A-6FB08C67A381}" type="presParOf" srcId="{C61957A1-A7F4-0B49-862D-E0ABF89DEA23}" destId="{B5D1DAE7-FFC0-7646-96B3-1E2E16EAFFF8}" srcOrd="0" destOrd="0" presId="urn:microsoft.com/office/officeart/2005/8/layout/hierarchy5"/>
    <dgm:cxn modelId="{63FEC1C7-80E4-4476-94EF-EA2488B1940C}" type="presParOf" srcId="{C61957A1-A7F4-0B49-862D-E0ABF89DEA23}" destId="{CCEC6E6F-6EE9-F946-8757-D3E7994A2D2E}" srcOrd="1" destOrd="0" presId="urn:microsoft.com/office/officeart/2005/8/layout/hierarchy5"/>
    <dgm:cxn modelId="{5FA6E590-E143-4C86-AB7E-C2F925E90B7D}" type="presParOf" srcId="{CCEC6E6F-6EE9-F946-8757-D3E7994A2D2E}" destId="{5A6F3142-496B-8746-8859-982229DFEDBB}" srcOrd="0" destOrd="0" presId="urn:microsoft.com/office/officeart/2005/8/layout/hierarchy5"/>
    <dgm:cxn modelId="{AAD8C4E2-5948-4F8F-94CF-B5EA9EC62711}" type="presParOf" srcId="{5A6F3142-496B-8746-8859-982229DFEDBB}" destId="{9B18C6CD-C984-864D-95CC-C409720D3973}" srcOrd="0" destOrd="0" presId="urn:microsoft.com/office/officeart/2005/8/layout/hierarchy5"/>
    <dgm:cxn modelId="{C5FBDF7B-2693-40D3-9B1A-ADB5FA365210}" type="presParOf" srcId="{CCEC6E6F-6EE9-F946-8757-D3E7994A2D2E}" destId="{2E4C2EE2-5568-2446-BB8B-32E3E6C6B549}" srcOrd="1" destOrd="0" presId="urn:microsoft.com/office/officeart/2005/8/layout/hierarchy5"/>
    <dgm:cxn modelId="{1FEA72D0-1673-49A3-A95A-1985BA436A68}" type="presParOf" srcId="{2E4C2EE2-5568-2446-BB8B-32E3E6C6B549}" destId="{0DCEBE87-A820-9343-9585-9F20930A140D}" srcOrd="0" destOrd="0" presId="urn:microsoft.com/office/officeart/2005/8/layout/hierarchy5"/>
    <dgm:cxn modelId="{C2BAA025-2359-4D5D-A9E9-6B37E745CBDB}" type="presParOf" srcId="{2E4C2EE2-5568-2446-BB8B-32E3E6C6B549}" destId="{63BEEC91-6294-B746-9EAA-5DEC6A9A89DE}" srcOrd="1" destOrd="0" presId="urn:microsoft.com/office/officeart/2005/8/layout/hierarchy5"/>
    <dgm:cxn modelId="{0F35E96D-7DDE-45A7-A4F6-3F5B6668F5BB}" type="presParOf" srcId="{CCEC6E6F-6EE9-F946-8757-D3E7994A2D2E}" destId="{54A335D3-9A3E-4147-8D57-C86215DB434B}" srcOrd="2" destOrd="0" presId="urn:microsoft.com/office/officeart/2005/8/layout/hierarchy5"/>
    <dgm:cxn modelId="{114AF547-5F18-4D6F-9054-0125FA6B620C}" type="presParOf" srcId="{54A335D3-9A3E-4147-8D57-C86215DB434B}" destId="{56189659-E856-344F-88D4-C2C8616189D5}" srcOrd="0" destOrd="0" presId="urn:microsoft.com/office/officeart/2005/8/layout/hierarchy5"/>
    <dgm:cxn modelId="{EEBF81F9-6B05-49AB-B705-401A004CF4C6}" type="presParOf" srcId="{CCEC6E6F-6EE9-F946-8757-D3E7994A2D2E}" destId="{E386B9B6-8D17-354C-A737-DBBC883F5DEB}" srcOrd="3" destOrd="0" presId="urn:microsoft.com/office/officeart/2005/8/layout/hierarchy5"/>
    <dgm:cxn modelId="{553E29EA-FCA7-43AB-8E6F-FB3781A3D00B}" type="presParOf" srcId="{E386B9B6-8D17-354C-A737-DBBC883F5DEB}" destId="{20CDADC2-B7AB-6044-AA72-4A6C59B692CA}" srcOrd="0" destOrd="0" presId="urn:microsoft.com/office/officeart/2005/8/layout/hierarchy5"/>
    <dgm:cxn modelId="{5330FB76-D1F4-4BD4-8807-79BEE2BAF308}" type="presParOf" srcId="{E386B9B6-8D17-354C-A737-DBBC883F5DEB}" destId="{DC0F7ED4-EB07-F34E-88BA-89D88920B538}" srcOrd="1" destOrd="0" presId="urn:microsoft.com/office/officeart/2005/8/layout/hierarchy5"/>
    <dgm:cxn modelId="{3DF7DD0D-9794-4322-994D-050554C7F2F1}" type="presParOf" srcId="{CCEC6E6F-6EE9-F946-8757-D3E7994A2D2E}" destId="{F868384A-32A3-BB4F-B028-303CB343B5CD}" srcOrd="4" destOrd="0" presId="urn:microsoft.com/office/officeart/2005/8/layout/hierarchy5"/>
    <dgm:cxn modelId="{C9183817-AFF5-4938-AE7F-3758A2532AAA}" type="presParOf" srcId="{F868384A-32A3-BB4F-B028-303CB343B5CD}" destId="{30F9253F-996D-8E40-AF63-2C5F7F99521B}" srcOrd="0" destOrd="0" presId="urn:microsoft.com/office/officeart/2005/8/layout/hierarchy5"/>
    <dgm:cxn modelId="{A0555A9D-5CB5-4A2C-9F43-800B676BC84D}" type="presParOf" srcId="{CCEC6E6F-6EE9-F946-8757-D3E7994A2D2E}" destId="{7CB01FA4-B428-284B-B940-3A5D9ABF4FED}" srcOrd="5" destOrd="0" presId="urn:microsoft.com/office/officeart/2005/8/layout/hierarchy5"/>
    <dgm:cxn modelId="{CB0FDAD9-27B0-426E-9C9D-72FBDD9DA685}" type="presParOf" srcId="{7CB01FA4-B428-284B-B940-3A5D9ABF4FED}" destId="{D64DB7DE-487C-8A4A-96F3-22EEE2834D0C}" srcOrd="0" destOrd="0" presId="urn:microsoft.com/office/officeart/2005/8/layout/hierarchy5"/>
    <dgm:cxn modelId="{0FF66BC0-C822-4142-9795-A8F2D423058E}" type="presParOf" srcId="{7CB01FA4-B428-284B-B940-3A5D9ABF4FED}" destId="{52AD91C3-9842-7A45-9097-FB214411978B}" srcOrd="1" destOrd="0" presId="urn:microsoft.com/office/officeart/2005/8/layout/hierarchy5"/>
    <dgm:cxn modelId="{F1113BBE-7C85-4369-9C71-2857004635E4}" type="presParOf" srcId="{F433EC0D-DEFA-FC40-B490-C6AB91C72C45}" destId="{F9B87427-532B-AD4F-8241-245332CC5B34}" srcOrd="2" destOrd="0" presId="urn:microsoft.com/office/officeart/2005/8/layout/hierarchy5"/>
    <dgm:cxn modelId="{B19DC85B-CFDD-4642-BE14-F47DF8A8B8CB}" type="presParOf" srcId="{F9B87427-532B-AD4F-8241-245332CC5B34}" destId="{48E3ED0E-95FA-3C43-B26D-D33D9A738EBA}" srcOrd="0" destOrd="0" presId="urn:microsoft.com/office/officeart/2005/8/layout/hierarchy5"/>
    <dgm:cxn modelId="{393E4D3B-69DE-4D92-89F6-45BF57118016}" type="presParOf" srcId="{F433EC0D-DEFA-FC40-B490-C6AB91C72C45}" destId="{F87D15F9-33DB-F443-BCCD-E20E4C73713F}" srcOrd="3" destOrd="0" presId="urn:microsoft.com/office/officeart/2005/8/layout/hierarchy5"/>
    <dgm:cxn modelId="{A2DEB90F-D396-4CDF-A9C8-8751DFFF868C}" type="presParOf" srcId="{F87D15F9-33DB-F443-BCCD-E20E4C73713F}" destId="{DCA3A5F2-B2F9-AD4D-8F1D-B97AEB072C8C}" srcOrd="0" destOrd="0" presId="urn:microsoft.com/office/officeart/2005/8/layout/hierarchy5"/>
    <dgm:cxn modelId="{A98347CD-B53E-4904-A0AA-068178302867}" type="presParOf" srcId="{F87D15F9-33DB-F443-BCCD-E20E4C73713F}" destId="{76993A7C-5DCA-E94D-A70F-700BB491A9B5}" srcOrd="1" destOrd="0" presId="urn:microsoft.com/office/officeart/2005/8/layout/hierarchy5"/>
    <dgm:cxn modelId="{0C83D9C5-A480-4B1F-8F91-E1EF9C4E8F46}" type="presParOf" srcId="{76993A7C-5DCA-E94D-A70F-700BB491A9B5}" destId="{D1278763-E854-2746-84BB-037EAD0C422D}" srcOrd="0" destOrd="0" presId="urn:microsoft.com/office/officeart/2005/8/layout/hierarchy5"/>
    <dgm:cxn modelId="{A3624F4D-C39F-49D2-B241-4011E2B4D57F}" type="presParOf" srcId="{D1278763-E854-2746-84BB-037EAD0C422D}" destId="{C61957EE-692B-7048-AE92-C41DB898A771}" srcOrd="0" destOrd="0" presId="urn:microsoft.com/office/officeart/2005/8/layout/hierarchy5"/>
    <dgm:cxn modelId="{F3DD89CE-500B-4185-9E76-6AF9A1118D49}" type="presParOf" srcId="{76993A7C-5DCA-E94D-A70F-700BB491A9B5}" destId="{DD59DBC3-24CA-0C4C-AFB3-1D1F33B6BF84}" srcOrd="1" destOrd="0" presId="urn:microsoft.com/office/officeart/2005/8/layout/hierarchy5"/>
    <dgm:cxn modelId="{3D9F1260-C5CB-4BF5-9C96-E12697400076}" type="presParOf" srcId="{DD59DBC3-24CA-0C4C-AFB3-1D1F33B6BF84}" destId="{047C0D7F-AA9B-2944-8FDE-BAE25A090125}" srcOrd="0" destOrd="0" presId="urn:microsoft.com/office/officeart/2005/8/layout/hierarchy5"/>
    <dgm:cxn modelId="{B2ECBCA9-A6A9-46FA-AC7C-8C580BD5F586}" type="presParOf" srcId="{DD59DBC3-24CA-0C4C-AFB3-1D1F33B6BF84}" destId="{0BCD4D95-7ABE-A146-9694-839E15A047A5}" srcOrd="1" destOrd="0" presId="urn:microsoft.com/office/officeart/2005/8/layout/hierarchy5"/>
    <dgm:cxn modelId="{6671AE5A-8D14-40B6-A7A3-873BE2ED180F}" type="presParOf" srcId="{0BCD4D95-7ABE-A146-9694-839E15A047A5}" destId="{5320DA42-F33F-1A49-8D8B-A9B46ED88015}" srcOrd="0" destOrd="0" presId="urn:microsoft.com/office/officeart/2005/8/layout/hierarchy5"/>
    <dgm:cxn modelId="{5F7F1501-269E-4755-90FA-ECC8CD32CE6B}" type="presParOf" srcId="{5320DA42-F33F-1A49-8D8B-A9B46ED88015}" destId="{7BF65B9D-A5DB-A34A-82ED-8B160CE32E04}" srcOrd="0" destOrd="0" presId="urn:microsoft.com/office/officeart/2005/8/layout/hierarchy5"/>
    <dgm:cxn modelId="{CF3A8C9F-DFC0-4C76-9965-A426CBE68C3B}" type="presParOf" srcId="{0BCD4D95-7ABE-A146-9694-839E15A047A5}" destId="{DCB57267-0185-B446-B38D-7BAD811B8E13}" srcOrd="1" destOrd="0" presId="urn:microsoft.com/office/officeart/2005/8/layout/hierarchy5"/>
    <dgm:cxn modelId="{758706E9-39B1-4047-BA36-2392A91ACBBE}" type="presParOf" srcId="{DCB57267-0185-B446-B38D-7BAD811B8E13}" destId="{A7DE0FA6-A2B2-F745-9D97-DD32BE685180}" srcOrd="0" destOrd="0" presId="urn:microsoft.com/office/officeart/2005/8/layout/hierarchy5"/>
    <dgm:cxn modelId="{675AFDF5-D10D-4188-AC32-55035B28BB46}" type="presParOf" srcId="{DCB57267-0185-B446-B38D-7BAD811B8E13}" destId="{EC12FC69-745B-374F-A6E0-4463566BAD5C}" srcOrd="1" destOrd="0" presId="urn:microsoft.com/office/officeart/2005/8/layout/hierarchy5"/>
    <dgm:cxn modelId="{9DCE5AAE-D08B-4968-AB7F-5237D98DAB57}" type="presParOf" srcId="{0BCD4D95-7ABE-A146-9694-839E15A047A5}" destId="{B0213879-1E99-7948-8BB0-F0AA6EF3B2F0}" srcOrd="2" destOrd="0" presId="urn:microsoft.com/office/officeart/2005/8/layout/hierarchy5"/>
    <dgm:cxn modelId="{92E40A08-0B1E-4ABA-868A-EE6041CBD4CE}" type="presParOf" srcId="{B0213879-1E99-7948-8BB0-F0AA6EF3B2F0}" destId="{BB5F2F63-CACD-234C-BD62-9BFC06B80DFA}" srcOrd="0" destOrd="0" presId="urn:microsoft.com/office/officeart/2005/8/layout/hierarchy5"/>
    <dgm:cxn modelId="{8B84E209-0DBE-4B60-ABC8-7CD02E26206B}" type="presParOf" srcId="{0BCD4D95-7ABE-A146-9694-839E15A047A5}" destId="{3CDFECFB-06AF-AD4E-9F34-ED5A48A8DC15}" srcOrd="3" destOrd="0" presId="urn:microsoft.com/office/officeart/2005/8/layout/hierarchy5"/>
    <dgm:cxn modelId="{29C4F617-D128-4F8D-8085-743AFFF02121}" type="presParOf" srcId="{3CDFECFB-06AF-AD4E-9F34-ED5A48A8DC15}" destId="{9E16E3A9-273C-6A46-A05F-BF43E9BA728B}" srcOrd="0" destOrd="0" presId="urn:microsoft.com/office/officeart/2005/8/layout/hierarchy5"/>
    <dgm:cxn modelId="{5E4C3B30-E74A-4038-9C1F-F000E8B4E380}" type="presParOf" srcId="{3CDFECFB-06AF-AD4E-9F34-ED5A48A8DC15}" destId="{B0434140-D6E4-E44F-A927-A416F1C50AF4}" srcOrd="1" destOrd="0" presId="urn:microsoft.com/office/officeart/2005/8/layout/hierarchy5"/>
    <dgm:cxn modelId="{6C66FF8F-CA59-4DD3-8EC0-CF20A2D5DCF2}" type="presParOf" srcId="{76993A7C-5DCA-E94D-A70F-700BB491A9B5}" destId="{0B1BB5C3-44C8-0C41-BA2D-5CD460E482EC}" srcOrd="2" destOrd="0" presId="urn:microsoft.com/office/officeart/2005/8/layout/hierarchy5"/>
    <dgm:cxn modelId="{80C51ED0-4E71-4FDF-81F1-B899C8CC812B}" type="presParOf" srcId="{0B1BB5C3-44C8-0C41-BA2D-5CD460E482EC}" destId="{38E91846-A335-9C4C-A2C5-5479E72E73C8}" srcOrd="0" destOrd="0" presId="urn:microsoft.com/office/officeart/2005/8/layout/hierarchy5"/>
    <dgm:cxn modelId="{0FFBA63A-8A5F-468B-A933-0E7FAB9DE053}" type="presParOf" srcId="{76993A7C-5DCA-E94D-A70F-700BB491A9B5}" destId="{A009EFD5-BD47-1144-8B82-FF912F67076A}" srcOrd="3" destOrd="0" presId="urn:microsoft.com/office/officeart/2005/8/layout/hierarchy5"/>
    <dgm:cxn modelId="{53F21DC8-BC88-41C2-B8EB-CDB4953825A5}" type="presParOf" srcId="{A009EFD5-BD47-1144-8B82-FF912F67076A}" destId="{C869580B-49EE-6847-BC3B-C76657656F71}" srcOrd="0" destOrd="0" presId="urn:microsoft.com/office/officeart/2005/8/layout/hierarchy5"/>
    <dgm:cxn modelId="{D847183B-5C8A-4127-A8C7-5CFE3D9650A9}" type="presParOf" srcId="{A009EFD5-BD47-1144-8B82-FF912F67076A}" destId="{5A541CD1-FEDE-C34E-8347-465F514EB354}" srcOrd="1" destOrd="0" presId="urn:microsoft.com/office/officeart/2005/8/layout/hierarchy5"/>
    <dgm:cxn modelId="{EE992E8F-D136-406A-98DF-F0A00AB3B7A6}" type="presParOf" srcId="{5A541CD1-FEDE-C34E-8347-465F514EB354}" destId="{2A8C05F1-4A3B-7048-A71E-7F77FB2236F3}" srcOrd="0" destOrd="0" presId="urn:microsoft.com/office/officeart/2005/8/layout/hierarchy5"/>
    <dgm:cxn modelId="{A4D2D943-AA98-49DD-83CB-B54C83F28D6C}" type="presParOf" srcId="{2A8C05F1-4A3B-7048-A71E-7F77FB2236F3}" destId="{43D0B99C-7E7D-F44E-BE75-DE295B02CAE9}" srcOrd="0" destOrd="0" presId="urn:microsoft.com/office/officeart/2005/8/layout/hierarchy5"/>
    <dgm:cxn modelId="{5A30F316-48B2-4822-A4E3-DFBC9218E688}" type="presParOf" srcId="{5A541CD1-FEDE-C34E-8347-465F514EB354}" destId="{28A4B13C-FBA3-5440-956C-82C821E2E67C}" srcOrd="1" destOrd="0" presId="urn:microsoft.com/office/officeart/2005/8/layout/hierarchy5"/>
    <dgm:cxn modelId="{B46C5414-36C4-4338-BD89-82F7C7B2C5F8}" type="presParOf" srcId="{28A4B13C-FBA3-5440-956C-82C821E2E67C}" destId="{05EDB008-E1B2-2949-A8EE-F3642FEA67EB}" srcOrd="0" destOrd="0" presId="urn:microsoft.com/office/officeart/2005/8/layout/hierarchy5"/>
    <dgm:cxn modelId="{0AC0A65E-19FC-49C6-B5AE-53EF437994E8}" type="presParOf" srcId="{28A4B13C-FBA3-5440-956C-82C821E2E67C}" destId="{0D3194FD-662C-3F42-A4C8-2FC96CF3FAA6}" srcOrd="1" destOrd="0" presId="urn:microsoft.com/office/officeart/2005/8/layout/hierarchy5"/>
    <dgm:cxn modelId="{E84AD53F-7E48-443D-B2F6-B4CCB10C1983}" type="presParOf" srcId="{5A541CD1-FEDE-C34E-8347-465F514EB354}" destId="{8DDA33E9-44D8-B440-BA45-8E003CCA859C}" srcOrd="2" destOrd="0" presId="urn:microsoft.com/office/officeart/2005/8/layout/hierarchy5"/>
    <dgm:cxn modelId="{B5B879B3-3CA6-4FCD-B0E7-7EAAEDE43E16}" type="presParOf" srcId="{8DDA33E9-44D8-B440-BA45-8E003CCA859C}" destId="{6DEA2523-2C3A-0B48-891B-9B65980BC3D1}" srcOrd="0" destOrd="0" presId="urn:microsoft.com/office/officeart/2005/8/layout/hierarchy5"/>
    <dgm:cxn modelId="{8496176B-861A-4006-AE06-B204A2B5BE3D}" type="presParOf" srcId="{5A541CD1-FEDE-C34E-8347-465F514EB354}" destId="{A6A01D72-2A90-F54C-B221-BE1EEB0E3798}" srcOrd="3" destOrd="0" presId="urn:microsoft.com/office/officeart/2005/8/layout/hierarchy5"/>
    <dgm:cxn modelId="{097BD051-5E10-4C67-9A4D-1BAA98414E84}" type="presParOf" srcId="{A6A01D72-2A90-F54C-B221-BE1EEB0E3798}" destId="{E615B4BB-11C8-5C4F-938A-E035875A37E9}" srcOrd="0" destOrd="0" presId="urn:microsoft.com/office/officeart/2005/8/layout/hierarchy5"/>
    <dgm:cxn modelId="{93CCB8EB-6EC4-4D5D-9DE4-9DEBCA0376B3}" type="presParOf" srcId="{A6A01D72-2A90-F54C-B221-BE1EEB0E3798}" destId="{98814EA7-278F-7049-A81E-8DF49DA26C64}" srcOrd="1" destOrd="0" presId="urn:microsoft.com/office/officeart/2005/8/layout/hierarchy5"/>
    <dgm:cxn modelId="{0F9152EC-5760-4B49-803C-29199E6B1BB0}" type="presParOf" srcId="{F3C2B51B-E062-6744-BFB1-840E06F115B0}" destId="{160F69B1-9964-0447-A7BA-6DB69A7D581A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8B059-3848-E740-B219-EB4E8CA408B5}">
      <dsp:nvSpPr>
        <dsp:cNvPr id="0" name=""/>
        <dsp:cNvSpPr/>
      </dsp:nvSpPr>
      <dsp:spPr>
        <a:xfrm>
          <a:off x="255148" y="2881557"/>
          <a:ext cx="1637481" cy="8187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TCPA</a:t>
          </a:r>
        </a:p>
      </dsp:txBody>
      <dsp:txXfrm>
        <a:off x="279128" y="2905537"/>
        <a:ext cx="1589521" cy="770780"/>
      </dsp:txXfrm>
    </dsp:sp>
    <dsp:sp modelId="{7035297D-1577-CC45-B3BC-18FA7EE94760}">
      <dsp:nvSpPr>
        <dsp:cNvPr id="0" name=""/>
        <dsp:cNvSpPr/>
      </dsp:nvSpPr>
      <dsp:spPr>
        <a:xfrm rot="17434409">
          <a:off x="1288172" y="2407667"/>
          <a:ext cx="1863906" cy="21489"/>
        </a:xfrm>
        <a:custGeom>
          <a:avLst/>
          <a:gdLst/>
          <a:ahLst/>
          <a:cxnLst/>
          <a:rect l="0" t="0" r="0" b="0"/>
          <a:pathLst>
            <a:path>
              <a:moveTo>
                <a:pt x="0" y="10744"/>
              </a:moveTo>
              <a:lnTo>
                <a:pt x="1863906" y="1074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3528" y="2371814"/>
        <a:ext cx="93195" cy="93195"/>
      </dsp:txXfrm>
    </dsp:sp>
    <dsp:sp modelId="{B5D1DAE7-FFC0-7646-96B3-1E2E16EAFFF8}">
      <dsp:nvSpPr>
        <dsp:cNvPr id="0" name=""/>
        <dsp:cNvSpPr/>
      </dsp:nvSpPr>
      <dsp:spPr>
        <a:xfrm>
          <a:off x="2547622" y="1136525"/>
          <a:ext cx="1637481" cy="8187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Patient samples</a:t>
          </a:r>
        </a:p>
      </dsp:txBody>
      <dsp:txXfrm>
        <a:off x="2571602" y="1160505"/>
        <a:ext cx="1589521" cy="770780"/>
      </dsp:txXfrm>
    </dsp:sp>
    <dsp:sp modelId="{5A6F3142-496B-8746-8859-982229DFEDBB}">
      <dsp:nvSpPr>
        <dsp:cNvPr id="0" name=""/>
        <dsp:cNvSpPr/>
      </dsp:nvSpPr>
      <dsp:spPr>
        <a:xfrm rot="17997769">
          <a:off x="3856870" y="967060"/>
          <a:ext cx="1311459" cy="21489"/>
        </a:xfrm>
        <a:custGeom>
          <a:avLst/>
          <a:gdLst/>
          <a:ahLst/>
          <a:cxnLst/>
          <a:rect l="0" t="0" r="0" b="0"/>
          <a:pathLst>
            <a:path>
              <a:moveTo>
                <a:pt x="0" y="10744"/>
              </a:moveTo>
              <a:lnTo>
                <a:pt x="1311459" y="1074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79813" y="945018"/>
        <a:ext cx="65572" cy="65572"/>
      </dsp:txXfrm>
    </dsp:sp>
    <dsp:sp modelId="{0DCEBE87-A820-9343-9585-9F20930A140D}">
      <dsp:nvSpPr>
        <dsp:cNvPr id="0" name=""/>
        <dsp:cNvSpPr/>
      </dsp:nvSpPr>
      <dsp:spPr>
        <a:xfrm>
          <a:off x="4840096" y="343"/>
          <a:ext cx="1637481" cy="8187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TCGA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PanCancer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4864076" y="24323"/>
        <a:ext cx="1589521" cy="770780"/>
      </dsp:txXfrm>
    </dsp:sp>
    <dsp:sp modelId="{54A335D3-9A3E-4147-8D57-C86215DB434B}">
      <dsp:nvSpPr>
        <dsp:cNvPr id="0" name=""/>
        <dsp:cNvSpPr/>
      </dsp:nvSpPr>
      <dsp:spPr>
        <a:xfrm rot="20607041">
          <a:off x="4170951" y="1437836"/>
          <a:ext cx="683298" cy="21489"/>
        </a:xfrm>
        <a:custGeom>
          <a:avLst/>
          <a:gdLst/>
          <a:ahLst/>
          <a:cxnLst/>
          <a:rect l="0" t="0" r="0" b="0"/>
          <a:pathLst>
            <a:path>
              <a:moveTo>
                <a:pt x="0" y="10744"/>
              </a:moveTo>
              <a:lnTo>
                <a:pt x="683298" y="1074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95517" y="1431498"/>
        <a:ext cx="34164" cy="34164"/>
      </dsp:txXfrm>
    </dsp:sp>
    <dsp:sp modelId="{20CDADC2-B7AB-6044-AA72-4A6C59B692CA}">
      <dsp:nvSpPr>
        <dsp:cNvPr id="0" name=""/>
        <dsp:cNvSpPr/>
      </dsp:nvSpPr>
      <dsp:spPr>
        <a:xfrm>
          <a:off x="4840096" y="941894"/>
          <a:ext cx="1637481" cy="8187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MDACC</a:t>
          </a:r>
        </a:p>
      </dsp:txBody>
      <dsp:txXfrm>
        <a:off x="4864076" y="965874"/>
        <a:ext cx="1589521" cy="770780"/>
      </dsp:txXfrm>
    </dsp:sp>
    <dsp:sp modelId="{F868384A-32A3-BB4F-B028-303CB343B5CD}">
      <dsp:nvSpPr>
        <dsp:cNvPr id="0" name=""/>
        <dsp:cNvSpPr/>
      </dsp:nvSpPr>
      <dsp:spPr>
        <a:xfrm rot="3310531">
          <a:off x="3939116" y="2005927"/>
          <a:ext cx="1146967" cy="21489"/>
        </a:xfrm>
        <a:custGeom>
          <a:avLst/>
          <a:gdLst/>
          <a:ahLst/>
          <a:cxnLst/>
          <a:rect l="0" t="0" r="0" b="0"/>
          <a:pathLst>
            <a:path>
              <a:moveTo>
                <a:pt x="0" y="10744"/>
              </a:moveTo>
              <a:lnTo>
                <a:pt x="1146967" y="1074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83926" y="1987998"/>
        <a:ext cx="57348" cy="57348"/>
      </dsp:txXfrm>
    </dsp:sp>
    <dsp:sp modelId="{D64DB7DE-487C-8A4A-96F3-22EEE2834D0C}">
      <dsp:nvSpPr>
        <dsp:cNvPr id="0" name=""/>
        <dsp:cNvSpPr/>
      </dsp:nvSpPr>
      <dsp:spPr>
        <a:xfrm>
          <a:off x="4840096" y="1883446"/>
          <a:ext cx="1637481" cy="12080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Other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(Japan, Philadelphia, France, etc.)</a:t>
          </a:r>
        </a:p>
      </dsp:txBody>
      <dsp:txXfrm>
        <a:off x="4875477" y="1918827"/>
        <a:ext cx="1566719" cy="1137240"/>
      </dsp:txXfrm>
    </dsp:sp>
    <dsp:sp modelId="{F9B87427-532B-AD4F-8241-245332CC5B34}">
      <dsp:nvSpPr>
        <dsp:cNvPr id="0" name=""/>
        <dsp:cNvSpPr/>
      </dsp:nvSpPr>
      <dsp:spPr>
        <a:xfrm rot="4165591">
          <a:off x="1288172" y="4152698"/>
          <a:ext cx="1863906" cy="21489"/>
        </a:xfrm>
        <a:custGeom>
          <a:avLst/>
          <a:gdLst/>
          <a:ahLst/>
          <a:cxnLst/>
          <a:rect l="0" t="0" r="0" b="0"/>
          <a:pathLst>
            <a:path>
              <a:moveTo>
                <a:pt x="0" y="10744"/>
              </a:moveTo>
              <a:lnTo>
                <a:pt x="1863906" y="1074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3528" y="4116845"/>
        <a:ext cx="93195" cy="93195"/>
      </dsp:txXfrm>
    </dsp:sp>
    <dsp:sp modelId="{DCA3A5F2-B2F9-AD4D-8F1D-B97AEB072C8C}">
      <dsp:nvSpPr>
        <dsp:cNvPr id="0" name=""/>
        <dsp:cNvSpPr/>
      </dsp:nvSpPr>
      <dsp:spPr>
        <a:xfrm>
          <a:off x="2547622" y="4626588"/>
          <a:ext cx="1637481" cy="8187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Cancer cell lines</a:t>
          </a:r>
        </a:p>
      </dsp:txBody>
      <dsp:txXfrm>
        <a:off x="2571602" y="4650568"/>
        <a:ext cx="1589521" cy="770780"/>
      </dsp:txXfrm>
    </dsp:sp>
    <dsp:sp modelId="{D1278763-E854-2746-84BB-037EAD0C422D}">
      <dsp:nvSpPr>
        <dsp:cNvPr id="0" name=""/>
        <dsp:cNvSpPr/>
      </dsp:nvSpPr>
      <dsp:spPr>
        <a:xfrm rot="18289469">
          <a:off x="3939116" y="4554438"/>
          <a:ext cx="1146967" cy="21489"/>
        </a:xfrm>
        <a:custGeom>
          <a:avLst/>
          <a:gdLst/>
          <a:ahLst/>
          <a:cxnLst/>
          <a:rect l="0" t="0" r="0" b="0"/>
          <a:pathLst>
            <a:path>
              <a:moveTo>
                <a:pt x="0" y="10744"/>
              </a:moveTo>
              <a:lnTo>
                <a:pt x="1146967" y="1074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83926" y="4536508"/>
        <a:ext cx="57348" cy="57348"/>
      </dsp:txXfrm>
    </dsp:sp>
    <dsp:sp modelId="{047C0D7F-AA9B-2944-8FDE-BAE25A090125}">
      <dsp:nvSpPr>
        <dsp:cNvPr id="0" name=""/>
        <dsp:cNvSpPr/>
      </dsp:nvSpPr>
      <dsp:spPr>
        <a:xfrm>
          <a:off x="4840096" y="3685036"/>
          <a:ext cx="1637481" cy="8187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Baseline</a:t>
          </a:r>
        </a:p>
      </dsp:txBody>
      <dsp:txXfrm>
        <a:off x="4864076" y="3709016"/>
        <a:ext cx="1589521" cy="770780"/>
      </dsp:txXfrm>
    </dsp:sp>
    <dsp:sp modelId="{5320DA42-F33F-1A49-8D8B-A9B46ED88015}">
      <dsp:nvSpPr>
        <dsp:cNvPr id="0" name=""/>
        <dsp:cNvSpPr/>
      </dsp:nvSpPr>
      <dsp:spPr>
        <a:xfrm rot="19457599">
          <a:off x="6401761" y="3848274"/>
          <a:ext cx="806625" cy="21489"/>
        </a:xfrm>
        <a:custGeom>
          <a:avLst/>
          <a:gdLst/>
          <a:ahLst/>
          <a:cxnLst/>
          <a:rect l="0" t="0" r="0" b="0"/>
          <a:pathLst>
            <a:path>
              <a:moveTo>
                <a:pt x="0" y="10744"/>
              </a:moveTo>
              <a:lnTo>
                <a:pt x="806625" y="1074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84908" y="3838853"/>
        <a:ext cx="40331" cy="40331"/>
      </dsp:txXfrm>
    </dsp:sp>
    <dsp:sp modelId="{A7DE0FA6-A2B2-F745-9D97-DD32BE685180}">
      <dsp:nvSpPr>
        <dsp:cNvPr id="0" name=""/>
        <dsp:cNvSpPr/>
      </dsp:nvSpPr>
      <dsp:spPr>
        <a:xfrm>
          <a:off x="7132570" y="3214260"/>
          <a:ext cx="1756280" cy="8187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MCLP </a:t>
          </a: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(&gt;800)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56550" y="3238240"/>
        <a:ext cx="1708320" cy="770780"/>
      </dsp:txXfrm>
    </dsp:sp>
    <dsp:sp modelId="{B0213879-1E99-7948-8BB0-F0AA6EF3B2F0}">
      <dsp:nvSpPr>
        <dsp:cNvPr id="0" name=""/>
        <dsp:cNvSpPr/>
      </dsp:nvSpPr>
      <dsp:spPr>
        <a:xfrm rot="2142401">
          <a:off x="6401761" y="4319050"/>
          <a:ext cx="806625" cy="21489"/>
        </a:xfrm>
        <a:custGeom>
          <a:avLst/>
          <a:gdLst/>
          <a:ahLst/>
          <a:cxnLst/>
          <a:rect l="0" t="0" r="0" b="0"/>
          <a:pathLst>
            <a:path>
              <a:moveTo>
                <a:pt x="0" y="10744"/>
              </a:moveTo>
              <a:lnTo>
                <a:pt x="806625" y="1074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84908" y="4309629"/>
        <a:ext cx="40331" cy="40331"/>
      </dsp:txXfrm>
    </dsp:sp>
    <dsp:sp modelId="{9E16E3A9-273C-6A46-A05F-BF43E9BA728B}">
      <dsp:nvSpPr>
        <dsp:cNvPr id="0" name=""/>
        <dsp:cNvSpPr/>
      </dsp:nvSpPr>
      <dsp:spPr>
        <a:xfrm>
          <a:off x="7132570" y="4155812"/>
          <a:ext cx="1756280" cy="8187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CCLE (~1000)</a:t>
          </a:r>
        </a:p>
      </dsp:txBody>
      <dsp:txXfrm>
        <a:off x="7156550" y="4179792"/>
        <a:ext cx="1708320" cy="770780"/>
      </dsp:txXfrm>
    </dsp:sp>
    <dsp:sp modelId="{0B1BB5C3-44C8-0C41-BA2D-5CD460E482EC}">
      <dsp:nvSpPr>
        <dsp:cNvPr id="0" name=""/>
        <dsp:cNvSpPr/>
      </dsp:nvSpPr>
      <dsp:spPr>
        <a:xfrm rot="3310531">
          <a:off x="3939116" y="5495990"/>
          <a:ext cx="1146967" cy="21489"/>
        </a:xfrm>
        <a:custGeom>
          <a:avLst/>
          <a:gdLst/>
          <a:ahLst/>
          <a:cxnLst/>
          <a:rect l="0" t="0" r="0" b="0"/>
          <a:pathLst>
            <a:path>
              <a:moveTo>
                <a:pt x="0" y="10744"/>
              </a:moveTo>
              <a:lnTo>
                <a:pt x="1146967" y="1074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83926" y="5478060"/>
        <a:ext cx="57348" cy="57348"/>
      </dsp:txXfrm>
    </dsp:sp>
    <dsp:sp modelId="{C869580B-49EE-6847-BC3B-C76657656F71}">
      <dsp:nvSpPr>
        <dsp:cNvPr id="0" name=""/>
        <dsp:cNvSpPr/>
      </dsp:nvSpPr>
      <dsp:spPr>
        <a:xfrm>
          <a:off x="4840096" y="5568140"/>
          <a:ext cx="1637481" cy="8187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Perturbed 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response</a:t>
          </a:r>
        </a:p>
      </dsp:txBody>
      <dsp:txXfrm>
        <a:off x="4864076" y="5592120"/>
        <a:ext cx="1589521" cy="770780"/>
      </dsp:txXfrm>
    </dsp:sp>
    <dsp:sp modelId="{2A8C05F1-4A3B-7048-A71E-7F77FB2236F3}">
      <dsp:nvSpPr>
        <dsp:cNvPr id="0" name=""/>
        <dsp:cNvSpPr/>
      </dsp:nvSpPr>
      <dsp:spPr>
        <a:xfrm rot="19457599">
          <a:off x="6401761" y="5731378"/>
          <a:ext cx="806625" cy="21489"/>
        </a:xfrm>
        <a:custGeom>
          <a:avLst/>
          <a:gdLst/>
          <a:ahLst/>
          <a:cxnLst/>
          <a:rect l="0" t="0" r="0" b="0"/>
          <a:pathLst>
            <a:path>
              <a:moveTo>
                <a:pt x="0" y="10744"/>
              </a:moveTo>
              <a:lnTo>
                <a:pt x="806625" y="1074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84908" y="5721957"/>
        <a:ext cx="40331" cy="40331"/>
      </dsp:txXfrm>
    </dsp:sp>
    <dsp:sp modelId="{05EDB008-E1B2-2949-A8EE-F3642FEA67EB}">
      <dsp:nvSpPr>
        <dsp:cNvPr id="0" name=""/>
        <dsp:cNvSpPr/>
      </dsp:nvSpPr>
      <dsp:spPr>
        <a:xfrm>
          <a:off x="7132570" y="5097364"/>
          <a:ext cx="1756280" cy="8187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Drug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Compounds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56550" y="5121344"/>
        <a:ext cx="1708320" cy="770780"/>
      </dsp:txXfrm>
    </dsp:sp>
    <dsp:sp modelId="{8DDA33E9-44D8-B440-BA45-8E003CCA859C}">
      <dsp:nvSpPr>
        <dsp:cNvPr id="0" name=""/>
        <dsp:cNvSpPr/>
      </dsp:nvSpPr>
      <dsp:spPr>
        <a:xfrm rot="2142401">
          <a:off x="6401761" y="6202153"/>
          <a:ext cx="806625" cy="21489"/>
        </a:xfrm>
        <a:custGeom>
          <a:avLst/>
          <a:gdLst/>
          <a:ahLst/>
          <a:cxnLst/>
          <a:rect l="0" t="0" r="0" b="0"/>
          <a:pathLst>
            <a:path>
              <a:moveTo>
                <a:pt x="0" y="10744"/>
              </a:moveTo>
              <a:lnTo>
                <a:pt x="806625" y="1074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84908" y="6192732"/>
        <a:ext cx="40331" cy="40331"/>
      </dsp:txXfrm>
    </dsp:sp>
    <dsp:sp modelId="{E615B4BB-11C8-5C4F-938A-E035875A37E9}">
      <dsp:nvSpPr>
        <dsp:cNvPr id="0" name=""/>
        <dsp:cNvSpPr/>
      </dsp:nvSpPr>
      <dsp:spPr>
        <a:xfrm>
          <a:off x="7132570" y="6038916"/>
          <a:ext cx="1719781" cy="8187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Other </a:t>
          </a:r>
          <a:r>
            <a:rPr lang="en-US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pertubration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(e.g. Glucose </a:t>
          </a: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mutations)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56550" y="6062896"/>
        <a:ext cx="1671821" cy="770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DE4E0-3D1E-463C-A6A7-275F7C5662A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2D4F4-1ABD-4684-9CC9-1EFB5B773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10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0D21C-5CB3-5D43-8E6D-98B6EA7072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39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0D21C-5CB3-5D43-8E6D-98B6EA7072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57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0D21C-5CB3-5D43-8E6D-98B6EA7072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5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0BFE8-F620-C349-85E5-128C740F1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EC53B4-A223-A84F-9480-41788845C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248D2-A107-0241-9796-C7A90690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DD0E-0867-0544-AD48-E5D61AE9C7F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5165A-0F77-4D45-A3FD-57EC1EC6F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D826E-2F35-3440-BC3C-09BEB7EEC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5EDD-0A48-CB44-8014-EBE58C996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0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157D1-8E1C-B249-B80D-363CE2F62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EFCAC9-0FB7-5742-9EEA-606717000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D9987-A7C6-D44C-8504-8E7DFD820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DD0E-0867-0544-AD48-E5D61AE9C7F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F8276-8119-EE43-B97D-CED19A2D4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A0698-72EF-2340-8DED-17F5FDFD2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5EDD-0A48-CB44-8014-EBE58C996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4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A9D473-4D18-DB4A-B848-03ECD90A7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D6AB4E-A600-A649-8A02-F1FEE741A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840BC-DC87-2442-8E5A-82274CC61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DD0E-0867-0544-AD48-E5D61AE9C7F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6B060-1C9A-154A-88B4-C1667B4A6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E48DD-60B1-8442-BBFA-A3D810D1E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5EDD-0A48-CB44-8014-EBE58C996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5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9FB69-92C9-F24F-824B-958216B27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0873C-4053-3B43-8663-F4F0EF318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91B0A-74CF-B643-BC61-1768F2E80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DD0E-0867-0544-AD48-E5D61AE9C7F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3C89F-1A0B-AB41-AD43-962977D81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703B6-5274-7F46-A132-4FE882A4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5EDD-0A48-CB44-8014-EBE58C996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3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D7A3-BD5E-7C43-95B8-A2BCE26E1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392BD-0829-6143-A791-4832C952D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F3269-53EE-9F40-84B2-4FC34B776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DD0E-0867-0544-AD48-E5D61AE9C7F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C2BBC-D307-A34B-B2A0-990F42785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D15C3-8825-B248-A08C-699278BCB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5EDD-0A48-CB44-8014-EBE58C996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2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EB501-EBEC-DE4A-8D06-47A5DB253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518E9-98B9-CF4E-BA8D-A3CBD8F78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B34EE6-D43B-9B4F-985A-2921E94EF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00F3A6-78A9-E74F-9900-E271BD5C4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DD0E-0867-0544-AD48-E5D61AE9C7F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85CEF-1939-044C-9786-2177DF9E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E7803-62B7-574E-A84B-FD2FA9A3A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5EDD-0A48-CB44-8014-EBE58C996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5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79344-DCA5-3E42-86D5-B949A110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0F2B2-8809-3B4C-88BA-D3008FE9F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4631E-5D4D-9F4F-AC9D-70FD8EE27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8B0280-BF62-2048-AF3F-5BB3BA261B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DA240C-7853-8345-BB6C-08DFAE6E39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E67525-4CEB-114B-91FB-A52106A92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DD0E-0867-0544-AD48-E5D61AE9C7F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F3C2E-FB98-6A4A-84EF-37EA4B1B8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9C47BD-D89C-3B48-9EAB-A12FB5F2F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5EDD-0A48-CB44-8014-EBE58C996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9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D0D32-1DAC-FA49-9B7D-C602AE963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7B1B0E-5BD6-0840-8B00-495D2BE8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DD0E-0867-0544-AD48-E5D61AE9C7F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D97DF-F8CF-C74E-B416-276898120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2878E-1B2F-3240-BCD2-95A50ECD4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5EDD-0A48-CB44-8014-EBE58C996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36E662-F99C-D24C-A20C-32304A275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DD0E-0867-0544-AD48-E5D61AE9C7F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4B4E3E-B40C-B344-B7E8-01E04CD83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E91E5-159D-6D43-9557-CB4C580C4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5EDD-0A48-CB44-8014-EBE58C996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4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3370E-E344-B449-83CB-740BF67CB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9AE2F-9304-8D47-9BB7-11ED30CB5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5EF80-C0C8-9E40-9601-756588A1C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F8FA3-56B2-F344-B171-B22CB38A7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DD0E-0867-0544-AD48-E5D61AE9C7F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CF988C-A44B-6B4A-8678-6A66CF2E0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724CC-89D2-0245-AE3A-88F4BF5B2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5EDD-0A48-CB44-8014-EBE58C996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7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76857-9CD8-F945-BE05-F066945BE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ECB49F-57A2-2F40-ADF2-A6B954335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F0B2BD-B710-DA43-83B5-6C346D6A6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416F14-FE80-3B41-93CC-E0FBE6D8A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DD0E-0867-0544-AD48-E5D61AE9C7F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950AD-B547-574E-BAA7-A2BD3AB04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C5858-6DAA-0F47-81D9-1CBCECA8F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5EDD-0A48-CB44-8014-EBE58C996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39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867D3F-5189-E549-802F-E1FA5D89D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A07FC-2B79-A542-AA6B-EB5788488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C85FF-B735-FB48-AA6F-8376D19548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2DD0E-0867-0544-AD48-E5D61AE9C7F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A163F-1106-DB4A-8ABB-114591795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550E9-E278-8A4C-B5C4-51B724956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25EDD-0A48-CB44-8014-EBE58C996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6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tcpaportal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tcpaportal.org/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09884-0DDB-2A44-B7AF-13F617C61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0738" y="462940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Collaboration Project Update:</a:t>
            </a:r>
            <a:br>
              <a:rPr lang="en-US" sz="4400" dirty="0" smtClean="0"/>
            </a:br>
            <a:r>
              <a:rPr lang="en-US" sz="5400" dirty="0" smtClean="0"/>
              <a:t>TCPA-PRECISE </a:t>
            </a:r>
            <a:r>
              <a:rPr lang="en-US" sz="5400" dirty="0"/>
              <a:t>pathway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CF6CD-F2A0-9347-A76A-5F51F5ED93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3469" y="3839430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Han Liang, Ph.D.</a:t>
            </a:r>
          </a:p>
          <a:p>
            <a:r>
              <a:rPr lang="en-US" dirty="0"/>
              <a:t>Bioinformatics and Computational Biology</a:t>
            </a:r>
          </a:p>
          <a:p>
            <a:r>
              <a:rPr lang="en-US" dirty="0"/>
              <a:t>The University of Texas MD Anderson Cancer Center</a:t>
            </a:r>
          </a:p>
          <a:p>
            <a:r>
              <a:rPr lang="en-US" dirty="0" smtClean="0"/>
              <a:t>3/4/2022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27938" y="5917900"/>
            <a:ext cx="8229600" cy="32765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TCPA </a:t>
            </a:r>
            <a:r>
              <a:rPr lang="en-US" b="1" dirty="0">
                <a:hlinkClick r:id="rId2"/>
              </a:rPr>
              <a:t>http://tcpaportal.org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6709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59D6E-D2AA-EB43-AA5B-BC046F520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Aims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E2343C-5135-3E4D-9C97-FFA80C802C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52745" y="1764604"/>
            <a:ext cx="7415114" cy="452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60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67FD9-BE76-6A46-9993-A03B71905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</a:t>
            </a:r>
            <a:r>
              <a:rPr lang="en-US" dirty="0" err="1"/>
              <a:t>TransPRECISE</a:t>
            </a:r>
            <a:r>
              <a:rPr lang="en-US" dirty="0"/>
              <a:t> framework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A6E01A-F472-BB43-A72A-12112BDBA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0465" y="1825625"/>
            <a:ext cx="7091069" cy="4351338"/>
          </a:xfrm>
        </p:spPr>
      </p:pic>
    </p:spTree>
    <p:extLst>
      <p:ext uri="{BB962C8B-B14F-4D97-AF65-F5344CB8AC3E}">
        <p14:creationId xmlns:p14="http://schemas.microsoft.com/office/powerpoint/2010/main" val="3322294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ABE0-4AFD-4142-AFE7-17DD8BC97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7102" cy="109944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Workflow for TCPA pathway-centered analytics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CBE4A2-D170-5C4A-87BE-275A86AC18E4}"/>
              </a:ext>
            </a:extLst>
          </p:cNvPr>
          <p:cNvSpPr txBox="1"/>
          <p:nvPr/>
        </p:nvSpPr>
        <p:spPr>
          <a:xfrm>
            <a:off x="1901457" y="2030344"/>
            <a:ext cx="201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(A) Data acquisition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F6D579-DE7C-7E49-9B2B-968F30C330BF}"/>
              </a:ext>
            </a:extLst>
          </p:cNvPr>
          <p:cNvSpPr txBox="1"/>
          <p:nvPr/>
        </p:nvSpPr>
        <p:spPr>
          <a:xfrm>
            <a:off x="1901457" y="3551213"/>
            <a:ext cx="355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(B) Pathway score </a:t>
            </a:r>
          </a:p>
          <a:p>
            <a:r>
              <a:rPr lang="en-US" dirty="0"/>
              <a:t>quantification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062FC0-2BF9-2D48-A37C-41624151FCF8}"/>
              </a:ext>
            </a:extLst>
          </p:cNvPr>
          <p:cNvSpPr txBox="1"/>
          <p:nvPr/>
        </p:nvSpPr>
        <p:spPr>
          <a:xfrm>
            <a:off x="1901457" y="5407104"/>
            <a:ext cx="307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(C) Pathway-centered </a:t>
            </a:r>
          </a:p>
          <a:p>
            <a:r>
              <a:rPr lang="en-US" dirty="0"/>
              <a:t>analytics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0D873D-E9E8-0844-855F-E553D1B80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028" y="1323310"/>
            <a:ext cx="61214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03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23BA1-29DC-6B4D-80B7-FE45BC968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Demo1: TCPA-patient pathway analysis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0" y="1690688"/>
            <a:ext cx="61722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29E24-627A-104E-9451-E1A7C99FB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Demo2: TCPA-cell line pathway analysis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325" y="1793712"/>
            <a:ext cx="622935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9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683" y="275339"/>
            <a:ext cx="8229600" cy="80131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1419" y="2159651"/>
            <a:ext cx="3250175" cy="1428749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/>
              <a:t>Jun Li</a:t>
            </a:r>
          </a:p>
          <a:p>
            <a:r>
              <a:rPr lang="en-US" sz="2000" b="1" dirty="0"/>
              <a:t>Mei-</a:t>
            </a:r>
            <a:r>
              <a:rPr lang="en-US" sz="2000" b="1" dirty="0" err="1"/>
              <a:t>Ju</a:t>
            </a:r>
            <a:r>
              <a:rPr lang="en-US" sz="2000" b="1" dirty="0"/>
              <a:t> Chen</a:t>
            </a:r>
          </a:p>
          <a:p>
            <a:r>
              <a:rPr lang="en-US" sz="2000" b="1" dirty="0"/>
              <a:t>Wei Zhao</a:t>
            </a:r>
          </a:p>
          <a:p>
            <a:r>
              <a:rPr lang="en-US" sz="2000" dirty="0"/>
              <a:t>Liang Lab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36614" y="2159650"/>
            <a:ext cx="3260035" cy="28163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Gordon B Mills</a:t>
            </a:r>
          </a:p>
          <a:p>
            <a:r>
              <a:rPr lang="en-US" sz="2000" b="1" dirty="0" err="1"/>
              <a:t>Yiling</a:t>
            </a:r>
            <a:r>
              <a:rPr lang="en-US" sz="2000" b="1" dirty="0"/>
              <a:t> Lu</a:t>
            </a:r>
          </a:p>
          <a:p>
            <a:r>
              <a:rPr lang="en-US" sz="2000" b="1" dirty="0" err="1"/>
              <a:t>Rehan</a:t>
            </a:r>
            <a:r>
              <a:rPr lang="en-US" sz="2000" b="1" dirty="0"/>
              <a:t> </a:t>
            </a:r>
            <a:r>
              <a:rPr lang="en-US" sz="2000" b="1" dirty="0" err="1"/>
              <a:t>Akbani</a:t>
            </a:r>
            <a:endParaRPr lang="en-US" sz="2000" b="1" dirty="0"/>
          </a:p>
          <a:p>
            <a:r>
              <a:rPr lang="en-US" sz="2000" b="1" dirty="0"/>
              <a:t>John Weinstein</a:t>
            </a:r>
          </a:p>
          <a:p>
            <a:r>
              <a:rPr lang="en-US" sz="2000" dirty="0" err="1"/>
              <a:t>Wenbin</a:t>
            </a:r>
            <a:r>
              <a:rPr lang="en-US" sz="2000" dirty="0"/>
              <a:t> Liu</a:t>
            </a:r>
          </a:p>
          <a:p>
            <a:r>
              <a:rPr lang="en-US" sz="2000" dirty="0" err="1"/>
              <a:t>Zhenlin</a:t>
            </a:r>
            <a:r>
              <a:rPr lang="en-US" sz="2000" dirty="0"/>
              <a:t> </a:t>
            </a:r>
            <a:r>
              <a:rPr lang="en-US" sz="2000" dirty="0" err="1"/>
              <a:t>Ju</a:t>
            </a:r>
            <a:endParaRPr lang="en-US" sz="2000" dirty="0"/>
          </a:p>
          <a:p>
            <a:r>
              <a:rPr lang="en-US" sz="2000" dirty="0"/>
              <a:t>Chris </a:t>
            </a:r>
            <a:r>
              <a:rPr lang="en-US" sz="2000" dirty="0" err="1"/>
              <a:t>Vellano</a:t>
            </a:r>
            <a:endParaRPr lang="en-US" sz="2000" dirty="0"/>
          </a:p>
          <a:p>
            <a:r>
              <a:rPr lang="en-US" sz="2000" dirty="0"/>
              <a:t>Patrick Ng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351855" y="5477308"/>
            <a:ext cx="657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R21CA220299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Min Jin </a:t>
            </a:r>
            <a:r>
              <a:rPr lang="en-US" dirty="0" smtClean="0">
                <a:solidFill>
                  <a:srgbClr val="00B050"/>
                </a:solidFill>
              </a:rPr>
              <a:t>Ha </a:t>
            </a:r>
            <a:r>
              <a:rPr lang="en-US" dirty="0" err="1">
                <a:solidFill>
                  <a:srgbClr val="00B050"/>
                </a:solidFill>
              </a:rPr>
              <a:t>Veerabhadran</a:t>
            </a:r>
            <a:r>
              <a:rPr lang="en-US" dirty="0">
                <a:solidFill>
                  <a:srgbClr val="00B050"/>
                </a:solidFill>
              </a:rPr>
              <a:t> Baladandayuthapani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39905" y="6025260"/>
            <a:ext cx="8229600" cy="5707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TCPA </a:t>
            </a:r>
            <a:r>
              <a:rPr lang="en-US" b="1" dirty="0">
                <a:hlinkClick r:id="rId3"/>
              </a:rPr>
              <a:t>http://tcpaportal.org</a:t>
            </a:r>
            <a:endParaRPr lang="en-US" b="1" dirty="0"/>
          </a:p>
        </p:txBody>
      </p:sp>
      <p:pic>
        <p:nvPicPr>
          <p:cNvPr id="9" name="Picture 8" descr="jun_li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7854" y="3692641"/>
            <a:ext cx="1408888" cy="2022710"/>
          </a:xfrm>
          <a:prstGeom prst="rect">
            <a:avLst/>
          </a:prstGeom>
        </p:spPr>
      </p:pic>
      <p:pic>
        <p:nvPicPr>
          <p:cNvPr id="10" name="Picture 2" descr="Image result for ITCR NCI progr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483" y="3842594"/>
            <a:ext cx="4409036" cy="99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2.mdanderson.org/app/employeeImages/?1026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359" y="1835511"/>
            <a:ext cx="1028700" cy="156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2.mdanderson.org/app/employeeImages/?1192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775" y="1878873"/>
            <a:ext cx="1000125" cy="151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967158" y="3494282"/>
            <a:ext cx="11808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Gordon Mills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94337" y="3494282"/>
            <a:ext cx="8795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/>
              <a:t>Yiling</a:t>
            </a:r>
            <a:r>
              <a:rPr lang="en-US" sz="1350" dirty="0"/>
              <a:t> Lu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59398" y="6010576"/>
            <a:ext cx="685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Jun Li</a:t>
            </a:r>
            <a:endParaRPr lang="en-US" sz="1350" b="1" dirty="0"/>
          </a:p>
        </p:txBody>
      </p:sp>
      <p:pic>
        <p:nvPicPr>
          <p:cNvPr id="16" name="Picture 4" descr="Photo of Rehan   Akban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379" y="1878873"/>
            <a:ext cx="1000126" cy="151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953593" y="3473805"/>
            <a:ext cx="12316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/>
              <a:t>Rehan</a:t>
            </a:r>
            <a:r>
              <a:rPr lang="en-US" sz="1350" dirty="0"/>
              <a:t> </a:t>
            </a:r>
            <a:r>
              <a:rPr lang="en-US" sz="1350" dirty="0" err="1"/>
              <a:t>Akbani</a:t>
            </a:r>
            <a:endParaRPr lang="en-US" sz="1350" dirty="0"/>
          </a:p>
        </p:txBody>
      </p:sp>
      <p:sp>
        <p:nvSpPr>
          <p:cNvPr id="18" name="TextBox 17"/>
          <p:cNvSpPr txBox="1"/>
          <p:nvPr/>
        </p:nvSpPr>
        <p:spPr>
          <a:xfrm>
            <a:off x="5368202" y="1175855"/>
            <a:ext cx="3205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NCI ITCR program U24CA209851 </a:t>
            </a:r>
          </a:p>
        </p:txBody>
      </p:sp>
    </p:spTree>
    <p:extLst>
      <p:ext uri="{BB962C8B-B14F-4D97-AF65-F5344CB8AC3E}">
        <p14:creationId xmlns:p14="http://schemas.microsoft.com/office/powerpoint/2010/main" val="105601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192" y="145319"/>
            <a:ext cx="10515600" cy="112077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 Collaboration between two ITCR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4609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Parent </a:t>
            </a:r>
            <a:r>
              <a:rPr lang="en-US" i="1" dirty="0"/>
              <a:t>project Number</a:t>
            </a:r>
            <a:r>
              <a:rPr lang="en-US" dirty="0"/>
              <a:t>: 5U24CA209851-05	</a:t>
            </a:r>
          </a:p>
          <a:p>
            <a:pPr marL="0" indent="0">
              <a:buNone/>
            </a:pPr>
            <a:r>
              <a:rPr lang="en-US" i="1" dirty="0" smtClean="0"/>
              <a:t>    PI</a:t>
            </a:r>
            <a:r>
              <a:rPr lang="en-US" dirty="0"/>
              <a:t>: </a:t>
            </a:r>
            <a:r>
              <a:rPr lang="en-US" dirty="0" smtClean="0"/>
              <a:t>Han Liang (MD Anderson), Gordon Mills (OHSU)</a:t>
            </a:r>
            <a:endParaRPr lang="en-US" dirty="0"/>
          </a:p>
          <a:p>
            <a:pPr marL="0" indent="0">
              <a:buNone/>
            </a:pPr>
            <a:r>
              <a:rPr lang="en-US" i="1" dirty="0" smtClean="0"/>
              <a:t>    Title</a:t>
            </a:r>
            <a:r>
              <a:rPr lang="en-US" dirty="0"/>
              <a:t>: TCPA: an integrated bioinformatics resource for functional cancer </a:t>
            </a: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proteomic </a:t>
            </a:r>
            <a:r>
              <a:rPr lang="en-US" dirty="0"/>
              <a:t>data</a:t>
            </a:r>
          </a:p>
          <a:p>
            <a:pPr marL="0" indent="0">
              <a:buNone/>
            </a:pPr>
            <a:r>
              <a:rPr lang="en-US" i="1" dirty="0" smtClean="0"/>
              <a:t>   </a:t>
            </a:r>
            <a:endParaRPr lang="en-US" dirty="0"/>
          </a:p>
          <a:p>
            <a:endParaRPr lang="en-US" dirty="0"/>
          </a:p>
          <a:p>
            <a:r>
              <a:rPr lang="en-US" i="1" dirty="0"/>
              <a:t>Collaborative project Number</a:t>
            </a:r>
            <a:r>
              <a:rPr lang="en-US" dirty="0"/>
              <a:t>: 5R21CA220299-02	</a:t>
            </a:r>
          </a:p>
          <a:p>
            <a:pPr marL="0" indent="0">
              <a:buNone/>
            </a:pPr>
            <a:r>
              <a:rPr lang="en-US" i="1" dirty="0" smtClean="0"/>
              <a:t>    PI</a:t>
            </a:r>
            <a:r>
              <a:rPr lang="en-US" dirty="0"/>
              <a:t>: </a:t>
            </a:r>
            <a:r>
              <a:rPr lang="en-US" dirty="0"/>
              <a:t>Min Jin </a:t>
            </a:r>
            <a:r>
              <a:rPr lang="en-US" dirty="0" smtClean="0"/>
              <a:t>Ha (MD Anderson)</a:t>
            </a:r>
          </a:p>
          <a:p>
            <a:pPr marL="0" indent="0">
              <a:buNone/>
            </a:pPr>
            <a:r>
              <a:rPr lang="en-US" dirty="0" smtClean="0"/>
              <a:t>          </a:t>
            </a:r>
            <a:r>
              <a:rPr lang="en-US" dirty="0" err="1"/>
              <a:t>Veerabhadran</a:t>
            </a:r>
            <a:r>
              <a:rPr lang="en-US" dirty="0"/>
              <a:t> </a:t>
            </a:r>
            <a:r>
              <a:rPr lang="en-US" dirty="0" smtClean="0"/>
              <a:t>Baladandayuthapani</a:t>
            </a:r>
            <a:r>
              <a:rPr lang="en-US" dirty="0"/>
              <a:t> </a:t>
            </a:r>
            <a:r>
              <a:rPr lang="en-US" dirty="0" smtClean="0"/>
              <a:t>(Univ. of Michigan at Ann Arbor)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Title</a:t>
            </a:r>
            <a:r>
              <a:rPr lang="en-US" dirty="0"/>
              <a:t>: Proteomic-based integrated subject-specific networks in cancer</a:t>
            </a:r>
          </a:p>
          <a:p>
            <a:pPr marL="0" indent="0">
              <a:buNone/>
            </a:pPr>
            <a:r>
              <a:rPr lang="en-US" i="1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802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23294"/>
            <a:ext cx="4773690" cy="252339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High-throughput antibody-based technique</a:t>
            </a:r>
          </a:p>
          <a:p>
            <a:r>
              <a:rPr lang="en-US" dirty="0" smtClean="0"/>
              <a:t>Proteins extracted from tissues or cultured cells</a:t>
            </a:r>
          </a:p>
          <a:p>
            <a:r>
              <a:rPr lang="en-US" dirty="0" smtClean="0"/>
              <a:t>MD Anderson RPPA platform allows for the analysis of &gt;1000 samples using ~400 antibodies</a:t>
            </a:r>
            <a:endParaRPr lang="en-US" dirty="0"/>
          </a:p>
        </p:txBody>
      </p:sp>
      <p:sp>
        <p:nvSpPr>
          <p:cNvPr id="5" name="직사각형 22"/>
          <p:cNvSpPr/>
          <p:nvPr/>
        </p:nvSpPr>
        <p:spPr>
          <a:xfrm>
            <a:off x="1524000" y="0"/>
            <a:ext cx="9144000" cy="980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73272" y="116540"/>
            <a:ext cx="86804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="1" dirty="0"/>
              <a:t>Reverse phase protein array (RPPA)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A1CF-1D56-D745-9BFC-288AFAA69352}" type="slidenum">
              <a:rPr lang="en-US" smtClean="0"/>
              <a:t>3</a:t>
            </a:fld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rcRect l="-2250" r="-2250"/>
          <a:stretch>
            <a:fillRect/>
          </a:stretch>
        </p:blipFill>
        <p:spPr>
          <a:xfrm>
            <a:off x="6797690" y="1866330"/>
            <a:ext cx="3445348" cy="18948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4792" y="4569301"/>
            <a:ext cx="45606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Advantages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Cost </a:t>
            </a:r>
            <a:r>
              <a:rPr lang="en-US" sz="2400" dirty="0"/>
              <a:t>effective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High </a:t>
            </a:r>
            <a:r>
              <a:rPr lang="en-US" sz="2400" dirty="0"/>
              <a:t>throughput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Sensitive </a:t>
            </a:r>
            <a:r>
              <a:rPr lang="en-US" sz="2400" dirty="0"/>
              <a:t>(detects </a:t>
            </a:r>
            <a:r>
              <a:rPr lang="en-US" sz="2400" dirty="0" err="1"/>
              <a:t>ng</a:t>
            </a:r>
            <a:r>
              <a:rPr lang="en-US" sz="2400" dirty="0"/>
              <a:t> of proteins)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Accurate </a:t>
            </a:r>
            <a:r>
              <a:rPr lang="en-US" sz="2400" dirty="0" smtClean="0"/>
              <a:t>quantification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693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2795"/>
            <a:ext cx="8229600" cy="85725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MD Anderson RPPA Platform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i="1" dirty="0" smtClean="0"/>
              <a:t>Characterized </a:t>
            </a:r>
            <a:r>
              <a:rPr lang="en-US" i="1" dirty="0">
                <a:solidFill>
                  <a:srgbClr val="FF0000"/>
                </a:solidFill>
              </a:rPr>
              <a:t>&gt;</a:t>
            </a:r>
            <a:r>
              <a:rPr lang="en-US" b="1" i="1" dirty="0" smtClean="0">
                <a:solidFill>
                  <a:srgbClr val="FF0000"/>
                </a:solidFill>
              </a:rPr>
              <a:t>150,000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/>
              <a:t>samples for users worldwide</a:t>
            </a:r>
            <a:endParaRPr lang="en-US" i="1" dirty="0"/>
          </a:p>
          <a:p>
            <a:pPr algn="just"/>
            <a:endParaRPr lang="en-US" i="1" dirty="0" smtClean="0"/>
          </a:p>
          <a:p>
            <a:pPr algn="just"/>
            <a:r>
              <a:rPr lang="en-US" i="1" dirty="0" smtClean="0"/>
              <a:t>Characterized </a:t>
            </a:r>
            <a:r>
              <a:rPr lang="en-US" i="1" dirty="0">
                <a:solidFill>
                  <a:srgbClr val="FF0000"/>
                </a:solidFill>
              </a:rPr>
              <a:t>~</a:t>
            </a:r>
            <a:r>
              <a:rPr lang="en-US" b="1" i="1" dirty="0" smtClean="0">
                <a:solidFill>
                  <a:srgbClr val="FF0000"/>
                </a:solidFill>
              </a:rPr>
              <a:t>8,000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/>
              <a:t>TCGA patient </a:t>
            </a:r>
            <a:r>
              <a:rPr lang="en-US" i="1" dirty="0" smtClean="0"/>
              <a:t>samples</a:t>
            </a:r>
          </a:p>
          <a:p>
            <a:pPr algn="just"/>
            <a:endParaRPr lang="en-US" i="1" dirty="0" smtClean="0"/>
          </a:p>
          <a:p>
            <a:pPr algn="just"/>
            <a:r>
              <a:rPr lang="en-US" i="1" dirty="0" smtClean="0"/>
              <a:t>Characterized </a:t>
            </a:r>
            <a:r>
              <a:rPr lang="en-US" i="1" dirty="0" smtClean="0">
                <a:solidFill>
                  <a:srgbClr val="FF0000"/>
                </a:solidFill>
              </a:rPr>
              <a:t>~</a:t>
            </a:r>
            <a:r>
              <a:rPr lang="en-US" b="1" i="1" dirty="0" smtClean="0">
                <a:solidFill>
                  <a:srgbClr val="FF0000"/>
                </a:solidFill>
              </a:rPr>
              <a:t>1,000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/>
              <a:t>CCLE cell line </a:t>
            </a:r>
            <a:r>
              <a:rPr lang="en-US" i="1" dirty="0"/>
              <a:t>samples</a:t>
            </a:r>
          </a:p>
          <a:p>
            <a:endParaRPr lang="en-US" i="1" dirty="0" smtClean="0"/>
          </a:p>
          <a:p>
            <a:pPr algn="just"/>
            <a:r>
              <a:rPr lang="en-US" i="1" dirty="0"/>
              <a:t>O</a:t>
            </a:r>
            <a:r>
              <a:rPr lang="en-US" i="1" dirty="0" smtClean="0"/>
              <a:t>ne </a:t>
            </a:r>
            <a:r>
              <a:rPr lang="en-US" i="1" dirty="0"/>
              <a:t>of two NCI Genome Characterization Centers </a:t>
            </a:r>
            <a:endParaRPr lang="en-US" i="1" dirty="0" smtClean="0"/>
          </a:p>
          <a:p>
            <a:pPr algn="just"/>
            <a:endParaRPr lang="en-US" i="1" dirty="0"/>
          </a:p>
          <a:p>
            <a:pPr algn="just"/>
            <a:r>
              <a:rPr lang="en-US" b="1" i="1" dirty="0" smtClean="0"/>
              <a:t>Cancer </a:t>
            </a:r>
            <a:r>
              <a:rPr lang="en-US" b="1" i="1" dirty="0"/>
              <a:t>Therapy Evaluation Platform (CTEP)</a:t>
            </a:r>
            <a:r>
              <a:rPr lang="en-US" dirty="0"/>
              <a:t> site for sample </a:t>
            </a:r>
            <a:r>
              <a:rPr lang="en-US" dirty="0" smtClean="0"/>
              <a:t>characterization, recently approved </a:t>
            </a:r>
            <a:r>
              <a:rPr lang="en-US" dirty="0"/>
              <a:t>by </a:t>
            </a:r>
            <a:r>
              <a:rPr lang="en-US" dirty="0" smtClean="0"/>
              <a:t>NCI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3724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Shot 2015-05-02 at 9.12.4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" b="1210"/>
          <a:stretch>
            <a:fillRect/>
          </a:stretch>
        </p:blipFill>
        <p:spPr>
          <a:xfrm>
            <a:off x="855695" y="1340433"/>
            <a:ext cx="10515600" cy="4351338"/>
          </a:xfrm>
        </p:spPr>
      </p:pic>
      <p:sp>
        <p:nvSpPr>
          <p:cNvPr id="4" name="직사각형 22"/>
          <p:cNvSpPr/>
          <p:nvPr/>
        </p:nvSpPr>
        <p:spPr>
          <a:xfrm>
            <a:off x="1524000" y="0"/>
            <a:ext cx="9144000" cy="980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73272" y="116540"/>
            <a:ext cx="868044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Cancer Proteome Atlas</a:t>
            </a:r>
            <a:endParaRPr lang="en-US" altLang="ko-KR" sz="3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64641" y="6467618"/>
            <a:ext cx="313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Li et al., Nature Methods, 2013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A1CF-1D56-D745-9BFC-288AFAA693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1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2547"/>
            <a:ext cx="8534400" cy="657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6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DF73AE9C-713F-ED4D-88CD-4EFCEBC8AB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57532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3901700"/>
            <a:ext cx="313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Li et al., Nature Methods, 2013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4002" y="678764"/>
            <a:ext cx="250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Li et al., </a:t>
            </a:r>
            <a:r>
              <a:rPr lang="en-US" i="1" dirty="0" smtClean="0">
                <a:solidFill>
                  <a:srgbClr val="00B050"/>
                </a:solidFill>
              </a:rPr>
              <a:t>Cancer Res 2015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002" y="309432"/>
            <a:ext cx="4370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B050"/>
                </a:solidFill>
              </a:rPr>
              <a:t>Akbani</a:t>
            </a:r>
            <a:r>
              <a:rPr lang="en-US" i="1" dirty="0" smtClean="0">
                <a:solidFill>
                  <a:srgbClr val="00B050"/>
                </a:solidFill>
              </a:rPr>
              <a:t> et </a:t>
            </a:r>
            <a:r>
              <a:rPr lang="en-US" i="1" dirty="0">
                <a:solidFill>
                  <a:srgbClr val="00B050"/>
                </a:solidFill>
              </a:rPr>
              <a:t>al., </a:t>
            </a:r>
            <a:r>
              <a:rPr lang="en-US" i="1" dirty="0" smtClean="0">
                <a:solidFill>
                  <a:srgbClr val="00B050"/>
                </a:solidFill>
              </a:rPr>
              <a:t>Nature Communications 2014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32425" y="3429000"/>
            <a:ext cx="251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Li et al., </a:t>
            </a:r>
            <a:r>
              <a:rPr lang="en-US" i="1" dirty="0" smtClean="0">
                <a:solidFill>
                  <a:srgbClr val="00B050"/>
                </a:solidFill>
              </a:rPr>
              <a:t>Cancer Cell 2017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76915" y="5316894"/>
            <a:ext cx="2831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B050"/>
                </a:solidFill>
              </a:rPr>
              <a:t>Zhao et </a:t>
            </a:r>
            <a:r>
              <a:rPr lang="en-US" i="1" dirty="0">
                <a:solidFill>
                  <a:srgbClr val="00B050"/>
                </a:solidFill>
              </a:rPr>
              <a:t>al., </a:t>
            </a:r>
            <a:r>
              <a:rPr lang="en-US" i="1" dirty="0" smtClean="0">
                <a:solidFill>
                  <a:srgbClr val="00B050"/>
                </a:solidFill>
              </a:rPr>
              <a:t>Cancer Cell 2020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60458" y="6327711"/>
            <a:ext cx="2636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B050"/>
                </a:solidFill>
              </a:rPr>
              <a:t>Ng et </a:t>
            </a:r>
            <a:r>
              <a:rPr lang="en-US" i="1" dirty="0">
                <a:solidFill>
                  <a:srgbClr val="00B050"/>
                </a:solidFill>
              </a:rPr>
              <a:t>al., </a:t>
            </a:r>
            <a:r>
              <a:rPr lang="en-US" i="1" dirty="0" smtClean="0">
                <a:solidFill>
                  <a:srgbClr val="00B050"/>
                </a:solidFill>
              </a:rPr>
              <a:t>Cancer Cell 2018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1989" y="1194657"/>
            <a:ext cx="371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smtClean="0">
                <a:solidFill>
                  <a:srgbClr val="00B050"/>
                </a:solidFill>
              </a:rPr>
              <a:t>Chen et </a:t>
            </a:r>
            <a:r>
              <a:rPr lang="en-US" i="1" dirty="0">
                <a:solidFill>
                  <a:srgbClr val="00B050"/>
                </a:solidFill>
              </a:rPr>
              <a:t>al., </a:t>
            </a:r>
            <a:r>
              <a:rPr lang="en-US" i="1" dirty="0" err="1" smtClean="0">
                <a:solidFill>
                  <a:srgbClr val="00B050"/>
                </a:solidFill>
              </a:rPr>
              <a:t>Mol</a:t>
            </a:r>
            <a:r>
              <a:rPr lang="en-US" i="1" dirty="0" smtClean="0">
                <a:solidFill>
                  <a:srgbClr val="00B050"/>
                </a:solidFill>
              </a:rPr>
              <a:t> Cell Proteomics 2019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61176" y="2205474"/>
            <a:ext cx="37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smtClean="0">
                <a:solidFill>
                  <a:srgbClr val="00B050"/>
                </a:solidFill>
              </a:rPr>
              <a:t>Zhao et </a:t>
            </a:r>
            <a:r>
              <a:rPr lang="en-US" i="1" dirty="0">
                <a:solidFill>
                  <a:srgbClr val="00B050"/>
                </a:solidFill>
              </a:rPr>
              <a:t>al., </a:t>
            </a:r>
            <a:r>
              <a:rPr lang="en-US" i="1" dirty="0" err="1" smtClean="0">
                <a:solidFill>
                  <a:srgbClr val="00B050"/>
                </a:solidFill>
              </a:rPr>
              <a:t>Mol</a:t>
            </a:r>
            <a:r>
              <a:rPr lang="en-US" i="1" dirty="0" smtClean="0">
                <a:solidFill>
                  <a:srgbClr val="00B050"/>
                </a:solidFill>
              </a:rPr>
              <a:t> Cell Proteomics 2018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6606" y="317580"/>
            <a:ext cx="4723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smtClean="0">
                <a:solidFill>
                  <a:srgbClr val="00B050"/>
                </a:solidFill>
              </a:rPr>
              <a:t>Chen et </a:t>
            </a:r>
            <a:r>
              <a:rPr lang="en-US" i="1" dirty="0">
                <a:solidFill>
                  <a:srgbClr val="00B050"/>
                </a:solidFill>
              </a:rPr>
              <a:t>al., </a:t>
            </a:r>
            <a:r>
              <a:rPr lang="en-US" i="1" dirty="0" smtClean="0">
                <a:solidFill>
                  <a:srgbClr val="00B050"/>
                </a:solidFill>
              </a:rPr>
              <a:t>JCO Clinical Cancer Informatics 2020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18967" y="4347071"/>
            <a:ext cx="2663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B050"/>
                </a:solidFill>
              </a:rPr>
              <a:t>Ghandi</a:t>
            </a:r>
            <a:r>
              <a:rPr lang="en-US" i="1" dirty="0" smtClean="0">
                <a:solidFill>
                  <a:srgbClr val="00B050"/>
                </a:solidFill>
              </a:rPr>
              <a:t> et </a:t>
            </a:r>
            <a:r>
              <a:rPr lang="en-US" i="1" dirty="0">
                <a:solidFill>
                  <a:srgbClr val="00B050"/>
                </a:solidFill>
              </a:rPr>
              <a:t>al., </a:t>
            </a:r>
            <a:r>
              <a:rPr lang="en-US" i="1" dirty="0" smtClean="0">
                <a:solidFill>
                  <a:srgbClr val="00B050"/>
                </a:solidFill>
              </a:rPr>
              <a:t>Nature 2019</a:t>
            </a:r>
            <a:endParaRPr lang="en-US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70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497" y="150521"/>
            <a:ext cx="10515600" cy="707895"/>
          </a:xfrm>
        </p:spPr>
        <p:txBody>
          <a:bodyPr/>
          <a:lstStyle/>
          <a:p>
            <a:pPr algn="ctr"/>
            <a:r>
              <a:rPr lang="en-US" dirty="0" smtClean="0"/>
              <a:t> Overview of PRECISE Algorithm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430" y="710974"/>
            <a:ext cx="9188709" cy="4987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9167" y="5762611"/>
            <a:ext cx="11101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ea typeface="MS Mincho"/>
              </a:rPr>
              <a:t>A general </a:t>
            </a:r>
            <a:r>
              <a:rPr lang="en-US" dirty="0">
                <a:latin typeface="Arial" panose="020B0604020202020204" pitchFamily="34" charset="0"/>
                <a:ea typeface="MS Mincho"/>
              </a:rPr>
              <a:t>Bayesian framework that integrates priori existing knowledge databases, data-driven </a:t>
            </a:r>
            <a:r>
              <a:rPr lang="en-US" i="1" dirty="0">
                <a:latin typeface="Arial" panose="020B0604020202020204" pitchFamily="34" charset="0"/>
                <a:ea typeface="MS Mincho"/>
              </a:rPr>
              <a:t>de novo</a:t>
            </a:r>
            <a:r>
              <a:rPr lang="en-US" dirty="0">
                <a:latin typeface="Arial" panose="020B0604020202020204" pitchFamily="34" charset="0"/>
                <a:ea typeface="MS Mincho"/>
              </a:rPr>
              <a:t> causal structures, and diverse molecular profiling data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36632" y="6399951"/>
            <a:ext cx="8692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smtClean="0">
                <a:solidFill>
                  <a:srgbClr val="00B050"/>
                </a:solidFill>
              </a:rPr>
              <a:t>Ha et </a:t>
            </a:r>
            <a:r>
              <a:rPr lang="en-US" i="1" dirty="0">
                <a:solidFill>
                  <a:srgbClr val="00B050"/>
                </a:solidFill>
              </a:rPr>
              <a:t>al., </a:t>
            </a:r>
            <a:r>
              <a:rPr lang="en-US" i="1" dirty="0" smtClean="0">
                <a:solidFill>
                  <a:srgbClr val="00B050"/>
                </a:solidFill>
              </a:rPr>
              <a:t>Scientific Reports 2018; </a:t>
            </a:r>
            <a:r>
              <a:rPr lang="fr-FR" i="1" dirty="0" err="1">
                <a:solidFill>
                  <a:srgbClr val="00B050"/>
                </a:solidFill>
              </a:rPr>
              <a:t>Bhattacharyya</a:t>
            </a:r>
            <a:r>
              <a:rPr lang="fr-FR" i="1" dirty="0">
                <a:solidFill>
                  <a:srgbClr val="00B050"/>
                </a:solidFill>
              </a:rPr>
              <a:t> et al. JCO Clinical </a:t>
            </a:r>
            <a:r>
              <a:rPr lang="en-US" i="1" dirty="0" smtClean="0">
                <a:solidFill>
                  <a:srgbClr val="00B050"/>
                </a:solidFill>
              </a:rPr>
              <a:t>Cancer Informatics 2020</a:t>
            </a:r>
            <a:endParaRPr lang="en-US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2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423862"/>
            <a:ext cx="902970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66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473</Words>
  <Application>Microsoft Office PowerPoint</Application>
  <PresentationFormat>Widescreen</PresentationFormat>
  <Paragraphs>102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맑은 고딕</vt:lpstr>
      <vt:lpstr>MS Mincho</vt:lpstr>
      <vt:lpstr>Arial</vt:lpstr>
      <vt:lpstr>Calibri</vt:lpstr>
      <vt:lpstr>Calibri Light</vt:lpstr>
      <vt:lpstr>Office Theme</vt:lpstr>
      <vt:lpstr>Collaboration Project Update: TCPA-PRECISE pathway analysis</vt:lpstr>
      <vt:lpstr>  Collaboration between two ITCR projects</vt:lpstr>
      <vt:lpstr>PowerPoint Presentation</vt:lpstr>
      <vt:lpstr> MD Anderson RPPA Platform </vt:lpstr>
      <vt:lpstr>PowerPoint Presentation</vt:lpstr>
      <vt:lpstr>PowerPoint Presentation</vt:lpstr>
      <vt:lpstr>PowerPoint Presentation</vt:lpstr>
      <vt:lpstr> Overview of PRECISE Algorithm </vt:lpstr>
      <vt:lpstr>PowerPoint Presentation</vt:lpstr>
      <vt:lpstr>Proposed Aims</vt:lpstr>
      <vt:lpstr>Overview of TransPRECISE framework</vt:lpstr>
      <vt:lpstr>Workflow for TCPA pathway-centered analytics </vt:lpstr>
      <vt:lpstr>Demo1: TCPA-patient pathway analysis</vt:lpstr>
      <vt:lpstr>Demo2: TCPA-cell line pathway analysis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 Li</dc:creator>
  <cp:lastModifiedBy>Liang,Han</cp:lastModifiedBy>
  <cp:revision>18</cp:revision>
  <dcterms:created xsi:type="dcterms:W3CDTF">2022-03-04T05:24:42Z</dcterms:created>
  <dcterms:modified xsi:type="dcterms:W3CDTF">2022-03-04T18:56:10Z</dcterms:modified>
</cp:coreProperties>
</file>