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7"/>
  </p:notesMasterIdLst>
  <p:handoutMasterIdLst>
    <p:handoutMasterId r:id="rId8"/>
  </p:handoutMasterIdLst>
  <p:sldIdLst>
    <p:sldId id="458" r:id="rId2"/>
    <p:sldId id="666" r:id="rId3"/>
    <p:sldId id="260" r:id="rId4"/>
    <p:sldId id="676" r:id="rId5"/>
    <p:sldId id="677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6C6C6C"/>
    <a:srgbClr val="E8E8E8"/>
    <a:srgbClr val="F2F2F2"/>
    <a:srgbClr val="4C4C4C"/>
    <a:srgbClr val="565656"/>
    <a:srgbClr val="2A5DA5"/>
    <a:srgbClr val="2A67A5"/>
    <a:srgbClr val="2A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39" autoAdjust="0"/>
    <p:restoredTop sz="89246" autoAdjust="0"/>
  </p:normalViewPr>
  <p:slideViewPr>
    <p:cSldViewPr snapToGrid="0" snapToObjects="1">
      <p:cViewPr varScale="1">
        <p:scale>
          <a:sx n="128" d="100"/>
          <a:sy n="128" d="100"/>
        </p:scale>
        <p:origin x="184" y="8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C395-96D9-3549-B668-03A5D401BEEB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59DD9-C07A-0F4A-BE38-5AFB42BB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0714D-F48E-1949-9F91-5408BD37B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3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234440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3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4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8956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94026" y="2148840"/>
            <a:ext cx="3163776" cy="813435"/>
            <a:chOff x="2333626" y="1990725"/>
            <a:chExt cx="4519680" cy="116205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1168401" y="0"/>
            <a:ext cx="2870200" cy="51435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2870200" cy="51435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34440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700" b="0" i="0">
                <a:solidFill>
                  <a:srgbClr val="123E5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350" b="0" i="1" spc="75">
                <a:solidFill>
                  <a:schemeClr val="accent3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9" name="Picture 8" descr="NCI-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82745"/>
            <a:ext cx="4974336" cy="35593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5"/>
            <a:ext cx="2286000" cy="342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1E354C25-47E2-BB47-955E-15455C57D773}" type="datetime4">
              <a:rPr lang="en-US" smtClean="0"/>
              <a:t>October 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98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D491-B1C3-4BE1-8692-993E02E55DD8}" type="datetimeFigureOut">
              <a:rPr lang="en-US" smtClean="0"/>
              <a:t>10/1/21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07-AB68-438F-8747-9374695B4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8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EDF7-B954-0946-92FF-AA37DF571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3B84B-756A-E443-A13D-062B6B0C1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D5AB5-DF9B-D545-9181-05460EB7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ED66-DF67-E04F-BB6B-523812F4207E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3AE09-5D5B-9B41-BC8F-A32A9C36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B11CC-EF6E-214F-B8EB-B6E5E3C5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A6D7-B01F-4B43-BE4D-642E2248A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41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9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55" r:id="rId2"/>
    <p:sldLayoutId id="2147483821" r:id="rId3"/>
    <p:sldLayoutId id="2147483822" r:id="rId4"/>
    <p:sldLayoutId id="2147483823" r:id="rId5"/>
    <p:sldLayoutId id="2147483770" r:id="rId6"/>
    <p:sldLayoutId id="2147483810" r:id="rId7"/>
    <p:sldLayoutId id="2147483771" r:id="rId8"/>
    <p:sldLayoutId id="2147483812" r:id="rId9"/>
    <p:sldLayoutId id="2147483772" r:id="rId10"/>
    <p:sldLayoutId id="2147483813" r:id="rId11"/>
    <p:sldLayoutId id="2147483773" r:id="rId12"/>
    <p:sldLayoutId id="2147483814" r:id="rId13"/>
    <p:sldLayoutId id="2147483763" r:id="rId14"/>
    <p:sldLayoutId id="2147483807" r:id="rId15"/>
    <p:sldLayoutId id="2147483824" r:id="rId16"/>
    <p:sldLayoutId id="2147483825" r:id="rId17"/>
    <p:sldLayoutId id="2147483826" r:id="rId18"/>
    <p:sldLayoutId id="2147483828" r:id="rId19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.crotty@nih.gov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57350" y="1257960"/>
            <a:ext cx="5829300" cy="1370882"/>
          </a:xfrm>
        </p:spPr>
        <p:txBody>
          <a:bodyPr/>
          <a:lstStyle/>
          <a:p>
            <a:r>
              <a:rPr lang="en-US" dirty="0"/>
              <a:t>ITCR Monthly Teleconference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1" y="2628842"/>
            <a:ext cx="6422923" cy="984516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October 1, 2021</a:t>
            </a:r>
          </a:p>
          <a:p>
            <a:endParaRPr lang="en-US" dirty="0"/>
          </a:p>
          <a:p>
            <a:r>
              <a:rPr lang="en-US" sz="1200" dirty="0"/>
              <a:t>Please add your name and institution to the </a:t>
            </a:r>
            <a:r>
              <a:rPr lang="en-US" sz="1200" dirty="0" err="1"/>
              <a:t>GoogleDoc</a:t>
            </a:r>
            <a:endParaRPr lang="en-US" sz="1200" dirty="0"/>
          </a:p>
          <a:p>
            <a:r>
              <a:rPr lang="en-US" sz="1200" dirty="0"/>
              <a:t>To reduce background noise, we will be muting everyone on entry. </a:t>
            </a:r>
          </a:p>
          <a:p>
            <a:r>
              <a:rPr lang="en-US" sz="1200" dirty="0"/>
              <a:t>To unmute your phone within WebEx, hover over your name or phone number in the Participants list and click on the microphone icon on the far right. </a:t>
            </a:r>
          </a:p>
          <a:p>
            <a:pPr>
              <a:lnSpc>
                <a:spcPct val="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6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6A99-4382-BF42-A487-E6E73A0F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40" y="288717"/>
            <a:ext cx="9000060" cy="994172"/>
          </a:xfrm>
        </p:spPr>
        <p:txBody>
          <a:bodyPr/>
          <a:lstStyle/>
          <a:p>
            <a:pPr algn="ctr"/>
            <a:r>
              <a:rPr lang="en-US" dirty="0"/>
              <a:t>Upcoming receipt date for set-side proposals </a:t>
            </a:r>
            <a:br>
              <a:rPr lang="en-US" dirty="0"/>
            </a:br>
            <a:r>
              <a:rPr lang="en-US" dirty="0"/>
              <a:t>(U01/U24 awardees)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41E30-D15B-3046-AEF2-4B5C46CE6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682" y="1029923"/>
            <a:ext cx="3886200" cy="308365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i="1" dirty="0"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Next receipt date: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FF0000"/>
                </a:solidFill>
                <a:latin typeface="+mj-lt"/>
              </a:rPr>
              <a:t>December 17, 2021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Steering Committee Review Meeting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Late January, 2022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Future receipt date: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March, 2022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DB9EDA-FB23-704A-AF77-F78BCEAAC3A6}"/>
              </a:ext>
            </a:extLst>
          </p:cNvPr>
          <p:cNvSpPr txBox="1">
            <a:spLocks/>
          </p:cNvSpPr>
          <p:nvPr/>
        </p:nvSpPr>
        <p:spPr>
          <a:xfrm>
            <a:off x="4898102" y="1282889"/>
            <a:ext cx="3886200" cy="25777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0000"/>
                </a:solidFill>
                <a:latin typeface="+mj-lt"/>
              </a:rPr>
              <a:t>Steering Committee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Spyros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Bakas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Elana </a:t>
            </a:r>
            <a:r>
              <a:rPr lang="en-US" sz="1800" dirty="0" err="1">
                <a:solidFill>
                  <a:srgbClr val="000000"/>
                </a:solidFill>
              </a:rPr>
              <a:t>Fertig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000000"/>
                </a:solidFill>
              </a:rPr>
              <a:t>Juli</a:t>
            </a:r>
            <a:r>
              <a:rPr lang="en-US" sz="1800" dirty="0">
                <a:solidFill>
                  <a:srgbClr val="000000"/>
                </a:solidFill>
              </a:rPr>
              <a:t> Klemm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Daniel Marcus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Jill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Mesirov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Chris Sander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000000"/>
                </a:solidFill>
                <a:latin typeface="+mj-lt"/>
              </a:rPr>
              <a:t>Guergana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Savova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sng" dirty="0">
                <a:solidFill>
                  <a:srgbClr val="000000"/>
                </a:solidFill>
                <a:latin typeface="+mj-lt"/>
              </a:rPr>
              <a:t>Executive Secretary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Kelly Crotty</a:t>
            </a:r>
          </a:p>
        </p:txBody>
      </p:sp>
    </p:spTree>
    <p:extLst>
      <p:ext uri="{BB962C8B-B14F-4D97-AF65-F5344CB8AC3E}">
        <p14:creationId xmlns:p14="http://schemas.microsoft.com/office/powerpoint/2010/main" val="162183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159699-752F-6B4E-9BE6-8BD8B6EEA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4" t="3072" r="9022" b="9417"/>
          <a:stretch/>
        </p:blipFill>
        <p:spPr>
          <a:xfrm>
            <a:off x="0" y="0"/>
            <a:ext cx="9143999" cy="5146562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0A655FCA-F3E3-0D43-ABED-8C8840C67264}"/>
              </a:ext>
            </a:extLst>
          </p:cNvPr>
          <p:cNvSpPr/>
          <p:nvPr/>
        </p:nvSpPr>
        <p:spPr>
          <a:xfrm rot="20038696">
            <a:off x="2024562" y="2119452"/>
            <a:ext cx="722870" cy="352167"/>
          </a:xfrm>
          <a:prstGeom prst="rightArrow">
            <a:avLst/>
          </a:prstGeom>
          <a:solidFill>
            <a:srgbClr val="DF461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DF9D3-7B69-4747-9E9D-836825B3F69F}"/>
              </a:ext>
            </a:extLst>
          </p:cNvPr>
          <p:cNvSpPr txBox="1"/>
          <p:nvPr/>
        </p:nvSpPr>
        <p:spPr>
          <a:xfrm>
            <a:off x="5844540" y="4168140"/>
            <a:ext cx="32232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Questions?</a:t>
            </a:r>
          </a:p>
          <a:p>
            <a:endParaRPr lang="en-US" sz="750" dirty="0"/>
          </a:p>
          <a:p>
            <a:r>
              <a:rPr lang="en-US" sz="2100" dirty="0">
                <a:hlinkClick r:id="rId3"/>
              </a:rPr>
              <a:t>kelly.crotty@nih.gov</a:t>
            </a:r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05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0DA4-BE1E-0B43-B19A-46E6EA86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93" y="435326"/>
            <a:ext cx="6629414" cy="317395"/>
          </a:xfrm>
        </p:spPr>
        <p:txBody>
          <a:bodyPr/>
          <a:lstStyle/>
          <a:p>
            <a:r>
              <a:rPr lang="en-US" dirty="0"/>
              <a:t>Training and Outreach Working Group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7F93C-169E-7246-8683-9D0264E1BD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7707832" cy="3600450"/>
          </a:xfrm>
        </p:spPr>
        <p:txBody>
          <a:bodyPr/>
          <a:lstStyle/>
          <a:p>
            <a:r>
              <a:rPr lang="en-US" dirty="0"/>
              <a:t>Next meeting: October 14, 4:00-5:00pm ET</a:t>
            </a:r>
          </a:p>
          <a:p>
            <a:r>
              <a:rPr lang="en-US" dirty="0"/>
              <a:t>Topic: Do’s and don’ts for writing impactful papers about scientific software</a:t>
            </a:r>
          </a:p>
          <a:p>
            <a:r>
              <a:rPr lang="en-US" dirty="0"/>
              <a:t>Presenter: Joseph Romano, University of Pennsylvania, lead author of “Ten simple rules for writing a paper about scientific software”  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err="1"/>
              <a:t>Comput</a:t>
            </a:r>
            <a:r>
              <a:rPr lang="en-US" dirty="0"/>
              <a:t> Biol 16(11): e1008390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0E374-8454-984D-9E7A-0C04F161407A}"/>
              </a:ext>
            </a:extLst>
          </p:cNvPr>
          <p:cNvSpPr txBox="1"/>
          <p:nvPr/>
        </p:nvSpPr>
        <p:spPr>
          <a:xfrm>
            <a:off x="534996" y="3683666"/>
            <a:ext cx="813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Let us know if you would like to be added to the mailing list!</a:t>
            </a:r>
          </a:p>
        </p:txBody>
      </p:sp>
    </p:spTree>
    <p:extLst>
      <p:ext uri="{BB962C8B-B14F-4D97-AF65-F5344CB8AC3E}">
        <p14:creationId xmlns:p14="http://schemas.microsoft.com/office/powerpoint/2010/main" val="303592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0D33-97F7-7545-BAA1-A3BFEBEA43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7237" y="2040359"/>
            <a:ext cx="8165592" cy="23356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IMAT Annual Meeting </a:t>
            </a:r>
          </a:p>
          <a:p>
            <a:pPr marL="0" indent="0" algn="ctr">
              <a:buNone/>
            </a:pPr>
            <a:r>
              <a:rPr lang="en-US" sz="2400" dirty="0"/>
              <a:t>December 8 - 10, 2021</a:t>
            </a:r>
          </a:p>
          <a:p>
            <a:pPr marL="0" indent="0" algn="ctr">
              <a:buNone/>
            </a:pPr>
            <a:r>
              <a:rPr lang="en-US" sz="2400" dirty="0"/>
              <a:t>12pm – 5pm daily</a:t>
            </a:r>
          </a:p>
          <a:p>
            <a:pPr marL="0" indent="0" algn="ctr">
              <a:buNone/>
            </a:pPr>
            <a:r>
              <a:rPr lang="en-US" sz="2400" dirty="0"/>
              <a:t>WebEx and </a:t>
            </a:r>
            <a:r>
              <a:rPr lang="en-US" sz="2400" dirty="0" err="1"/>
              <a:t>gather.town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EAF11-7F43-BC44-A701-F1A8EED32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33" y="337457"/>
            <a:ext cx="5892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00630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41794</TotalTime>
  <Words>219</Words>
  <Application>Microsoft Macintosh PowerPoint</Application>
  <PresentationFormat>On-screen Show (16:9)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SapientCentroSlab-Light</vt:lpstr>
      <vt:lpstr>Wingdings</vt:lpstr>
      <vt:lpstr>NCI PPT Template 16x9 RED</vt:lpstr>
      <vt:lpstr>ITCR Monthly Teleconference </vt:lpstr>
      <vt:lpstr>Upcoming receipt date for set-side proposals  (U01/U24 awardees)</vt:lpstr>
      <vt:lpstr>PowerPoint Presentation</vt:lpstr>
      <vt:lpstr>Training and Outreach Working Group Update</vt:lpstr>
      <vt:lpstr>PowerPoint Presentation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Klemm, Juli (NIH/NCI) [E]</cp:lastModifiedBy>
  <cp:revision>421</cp:revision>
  <cp:lastPrinted>2020-12-07T17:05:35Z</cp:lastPrinted>
  <dcterms:created xsi:type="dcterms:W3CDTF">2013-05-02T18:01:03Z</dcterms:created>
  <dcterms:modified xsi:type="dcterms:W3CDTF">2021-10-01T19:11:20Z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